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dvent Pro SemiBold"/>
      <p:regular r:id="rId22"/>
      <p:bold r:id="rId23"/>
    </p:embeddedFont>
    <p:embeddedFont>
      <p:font typeface="Fira Sans Extra Condensed Medium"/>
      <p:regular r:id="rId24"/>
      <p:bold r:id="rId25"/>
      <p:italic r:id="rId26"/>
      <p:boldItalic r:id="rId27"/>
    </p:embeddedFont>
    <p:embeddedFont>
      <p:font typeface="Fira Sans Condensed Medium"/>
      <p:regular r:id="rId28"/>
      <p:bold r:id="rId29"/>
      <p:italic r:id="rId30"/>
      <p:boldItalic r:id="rId31"/>
    </p:embeddedFont>
    <p:embeddedFont>
      <p:font typeface="Maven Pro"/>
      <p:regular r:id="rId32"/>
      <p:bold r:id="rId33"/>
    </p:embeddedFont>
    <p:embeddedFont>
      <p:font typeface="Share Tech"/>
      <p:regular r:id="rId34"/>
    </p:embeddedFont>
    <p:embeddedFont>
      <p:font typeface="Maven Pro Regular"/>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dventProSemiBold-regular.fntdata"/><Relationship Id="rId21" Type="http://schemas.openxmlformats.org/officeDocument/2006/relationships/slide" Target="slides/slide17.xml"/><Relationship Id="rId24" Type="http://schemas.openxmlformats.org/officeDocument/2006/relationships/font" Target="fonts/FiraSansExtraCondensedMedium-regular.fntdata"/><Relationship Id="rId23" Type="http://schemas.openxmlformats.org/officeDocument/2006/relationships/font" Target="fonts/AdventPr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FiraSansCondensedMedium-regular.fntdata"/><Relationship Id="rId27"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Medium-boldItalic.fntdata"/><Relationship Id="rId30" Type="http://schemas.openxmlformats.org/officeDocument/2006/relationships/font" Target="fonts/FiraSansCondensedMedium-italic.fntdata"/><Relationship Id="rId11" Type="http://schemas.openxmlformats.org/officeDocument/2006/relationships/slide" Target="slides/slide7.xml"/><Relationship Id="rId33" Type="http://schemas.openxmlformats.org/officeDocument/2006/relationships/font" Target="fonts/MavenPro-bold.fntdata"/><Relationship Id="rId10" Type="http://schemas.openxmlformats.org/officeDocument/2006/relationships/slide" Target="slides/slide6.xml"/><Relationship Id="rId32" Type="http://schemas.openxmlformats.org/officeDocument/2006/relationships/font" Target="fonts/MavenPro-regular.fntdata"/><Relationship Id="rId13" Type="http://schemas.openxmlformats.org/officeDocument/2006/relationships/slide" Target="slides/slide9.xml"/><Relationship Id="rId35" Type="http://schemas.openxmlformats.org/officeDocument/2006/relationships/font" Target="fonts/MavenProRegular-regular.fntdata"/><Relationship Id="rId12" Type="http://schemas.openxmlformats.org/officeDocument/2006/relationships/slide" Target="slides/slide8.xml"/><Relationship Id="rId34" Type="http://schemas.openxmlformats.org/officeDocument/2006/relationships/font" Target="fonts/ShareTech-regular.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avenProRegula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7a1f850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7a1f850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44d4ed91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44d4ed91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7a1f8502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7a1f8502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d7a1f8502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d7a1f8502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7a1f8502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7a1f8502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4d4ed918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4d4ed918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37e9d1df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37e9d1df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37e9d1df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37e9d1d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44d4ed91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44d4ed91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7a1f850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7a1f850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a1f850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a1f850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7a1f8502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7a1f8502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tensorflow.org/api_docs/python/tf/keras/layers/Conv2DTranspo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github.com/Shakib-IO/CSE445_Machine_Learning" TargetMode="External"/><Relationship Id="rId4" Type="http://schemas.openxmlformats.org/officeDocument/2006/relationships/hyperlink" Target="https://github.com/Shakib-IO/CSE445_Machine_Learning" TargetMode="External"/><Relationship Id="rId5" Type="http://schemas.openxmlformats.org/officeDocument/2006/relationships/hyperlink" Target="https://github.com/Shakib-IO/CSE445_Machine_Learning/blob/main/CSE445_ImageDenoiseAutoEncoder.ipynb" TargetMode="External"/><Relationship Id="rId6" Type="http://schemas.openxmlformats.org/officeDocument/2006/relationships/hyperlink" Target="https://github.com/Shakib-IO/CSE445_Machine_Learning/blob/main/CSE445_ImageDenoiseAutoEncoder.ipynb" TargetMode="External"/><Relationship Id="rId7" Type="http://schemas.openxmlformats.org/officeDocument/2006/relationships/hyperlink" Target="https://nbviewer.jupyter.org/" TargetMode="External"/><Relationship Id="rId8" Type="http://schemas.openxmlformats.org/officeDocument/2006/relationships/hyperlink" Target="https://nbviewer.jupyter.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www.eecs.yorku.ca/~kamel/sidd/dataset.p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www.tensorflow.org/api_docs/python/tf/im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type="ctrTitle"/>
          </p:nvPr>
        </p:nvSpPr>
        <p:spPr>
          <a:xfrm>
            <a:off x="1433975" y="1164450"/>
            <a:ext cx="6460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Maven Pro"/>
                <a:ea typeface="Maven Pro"/>
                <a:cs typeface="Maven Pro"/>
                <a:sym typeface="Maven Pro"/>
              </a:rPr>
              <a:t>Image</a:t>
            </a:r>
            <a:r>
              <a:rPr lang="en" sz="4400">
                <a:latin typeface="Maven Pro"/>
                <a:ea typeface="Maven Pro"/>
                <a:cs typeface="Maven Pro"/>
                <a:sym typeface="Maven Pro"/>
              </a:rPr>
              <a:t> Denoise Using</a:t>
            </a:r>
            <a:endParaRPr sz="4400">
              <a:latin typeface="Maven Pro"/>
              <a:ea typeface="Maven Pro"/>
              <a:cs typeface="Maven Pro"/>
              <a:sym typeface="Maven Pro"/>
            </a:endParaRPr>
          </a:p>
          <a:p>
            <a:pPr indent="0" lvl="0" marL="0" rtl="0" algn="ctr">
              <a:spcBef>
                <a:spcPts val="0"/>
              </a:spcBef>
              <a:spcAft>
                <a:spcPts val="0"/>
              </a:spcAft>
              <a:buNone/>
            </a:pPr>
            <a:r>
              <a:rPr lang="en" sz="4400">
                <a:solidFill>
                  <a:schemeClr val="accent2"/>
                </a:solidFill>
                <a:latin typeface="Maven Pro"/>
                <a:ea typeface="Maven Pro"/>
                <a:cs typeface="Maven Pro"/>
                <a:sym typeface="Maven Pro"/>
              </a:rPr>
              <a:t>AutoEncoder</a:t>
            </a:r>
            <a:endParaRPr sz="4400">
              <a:solidFill>
                <a:schemeClr val="accent2"/>
              </a:solidFill>
            </a:endParaRPr>
          </a:p>
        </p:txBody>
      </p:sp>
      <p:sp>
        <p:nvSpPr>
          <p:cNvPr id="431" name="Google Shape;431;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878934" y="39570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6780548" y="337714"/>
            <a:ext cx="133252" cy="1952377"/>
            <a:chOff x="6780548" y="337714"/>
            <a:chExt cx="133252" cy="1952377"/>
          </a:xfrm>
        </p:grpSpPr>
        <p:sp>
          <p:nvSpPr>
            <p:cNvPr id="441" name="Google Shape;441;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1608717" y="1280046"/>
            <a:ext cx="199237" cy="2828935"/>
            <a:chOff x="1608717" y="1280046"/>
            <a:chExt cx="199237" cy="2828935"/>
          </a:xfrm>
        </p:grpSpPr>
        <p:sp>
          <p:nvSpPr>
            <p:cNvPr id="444" name="Google Shape;444;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4472500" y="3928605"/>
            <a:ext cx="199001" cy="867198"/>
            <a:chOff x="4475150" y="4052605"/>
            <a:chExt cx="199001" cy="867198"/>
          </a:xfrm>
        </p:grpSpPr>
        <p:sp>
          <p:nvSpPr>
            <p:cNvPr id="453" name="Google Shape;453;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6" name="Google Shape;456;p23"/>
          <p:cNvCxnSpPr/>
          <p:nvPr/>
        </p:nvCxnSpPr>
        <p:spPr>
          <a:xfrm rot="10800000">
            <a:off x="2500900" y="3414100"/>
            <a:ext cx="4147200" cy="0"/>
          </a:xfrm>
          <a:prstGeom prst="straightConnector1">
            <a:avLst/>
          </a:prstGeom>
          <a:noFill/>
          <a:ln cap="flat" cmpd="sng" w="9525">
            <a:solidFill>
              <a:srgbClr val="9E9E9E"/>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2"/>
          <p:cNvSpPr txBox="1"/>
          <p:nvPr>
            <p:ph idx="1" type="body"/>
          </p:nvPr>
        </p:nvSpPr>
        <p:spPr>
          <a:xfrm>
            <a:off x="0" y="1467525"/>
            <a:ext cx="3217200" cy="28050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For the Encoding part we use the </a:t>
            </a:r>
            <a:r>
              <a:rPr b="1" lang="en" sz="1400"/>
              <a:t>Conv2d</a:t>
            </a:r>
            <a:endParaRPr b="1" sz="1400"/>
          </a:p>
          <a:p>
            <a:pPr indent="-317500" lvl="0" marL="457200" rtl="0" algn="l">
              <a:spcBef>
                <a:spcPts val="1000"/>
              </a:spcBef>
              <a:spcAft>
                <a:spcPts val="0"/>
              </a:spcAft>
              <a:buSzPts val="1400"/>
              <a:buChar char="-"/>
            </a:pPr>
            <a:r>
              <a:rPr b="1" lang="en" sz="1400"/>
              <a:t>Code</a:t>
            </a:r>
            <a:r>
              <a:rPr lang="en" sz="1400"/>
              <a:t>: For this part of the network we used to add all the </a:t>
            </a:r>
            <a:r>
              <a:rPr lang="en" sz="1400"/>
              <a:t>information</a:t>
            </a:r>
            <a:r>
              <a:rPr lang="en" sz="1400"/>
              <a:t> in a reduced representation of the input and that is fed into the decoder.</a:t>
            </a:r>
            <a:endParaRPr sz="1400"/>
          </a:p>
          <a:p>
            <a:pPr indent="-317500" lvl="0" marL="457200" rtl="0" algn="l">
              <a:spcBef>
                <a:spcPts val="1000"/>
              </a:spcBef>
              <a:spcAft>
                <a:spcPts val="0"/>
              </a:spcAft>
              <a:buSzPts val="1400"/>
              <a:buChar char="-"/>
            </a:pPr>
            <a:r>
              <a:rPr b="1" lang="en" sz="1400"/>
              <a:t>Decoder</a:t>
            </a:r>
            <a:r>
              <a:rPr lang="en" sz="1400"/>
              <a:t>: </a:t>
            </a:r>
            <a:r>
              <a:rPr lang="en" sz="1400"/>
              <a:t>For the decoding part we use the </a:t>
            </a:r>
            <a:r>
              <a:rPr b="1" lang="en" sz="1400"/>
              <a:t>Conv2dTranspose</a:t>
            </a:r>
            <a:endParaRPr b="1" sz="1400"/>
          </a:p>
          <a:p>
            <a:pPr indent="0" lvl="0" marL="0" rtl="0" algn="l">
              <a:spcBef>
                <a:spcPts val="1000"/>
              </a:spcBef>
              <a:spcAft>
                <a:spcPts val="1000"/>
              </a:spcAft>
              <a:buNone/>
            </a:pPr>
            <a:r>
              <a:t/>
            </a:r>
            <a:endParaRPr sz="1400"/>
          </a:p>
        </p:txBody>
      </p:sp>
      <p:sp>
        <p:nvSpPr>
          <p:cNvPr id="672" name="Google Shape;672;p32"/>
          <p:cNvSpPr txBox="1"/>
          <p:nvPr>
            <p:ph type="ctrTitle"/>
          </p:nvPr>
        </p:nvSpPr>
        <p:spPr>
          <a:xfrm>
            <a:off x="618825" y="411675"/>
            <a:ext cx="7905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Code </a:t>
            </a:r>
            <a:r>
              <a:rPr lang="en"/>
              <a:t>Architecture of autoencoders</a:t>
            </a:r>
            <a:endParaRPr/>
          </a:p>
        </p:txBody>
      </p:sp>
      <p:pic>
        <p:nvPicPr>
          <p:cNvPr id="673" name="Google Shape;673;p32"/>
          <p:cNvPicPr preferRelativeResize="0"/>
          <p:nvPr/>
        </p:nvPicPr>
        <p:blipFill>
          <a:blip r:embed="rId3">
            <a:alphaModFix/>
          </a:blip>
          <a:stretch>
            <a:fillRect/>
          </a:stretch>
        </p:blipFill>
        <p:spPr>
          <a:xfrm>
            <a:off x="3304975" y="1173825"/>
            <a:ext cx="5762826" cy="3564300"/>
          </a:xfrm>
          <a:prstGeom prst="rect">
            <a:avLst/>
          </a:prstGeom>
          <a:noFill/>
          <a:ln>
            <a:noFill/>
          </a:ln>
        </p:spPr>
      </p:pic>
      <p:sp>
        <p:nvSpPr>
          <p:cNvPr id="674" name="Google Shape;674;p32"/>
          <p:cNvSpPr txBox="1"/>
          <p:nvPr/>
        </p:nvSpPr>
        <p:spPr>
          <a:xfrm>
            <a:off x="5594325" y="1393450"/>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675" name="Google Shape;675;p32"/>
          <p:cNvSpPr txBox="1"/>
          <p:nvPr/>
        </p:nvSpPr>
        <p:spPr>
          <a:xfrm>
            <a:off x="7181400" y="4770075"/>
            <a:ext cx="1962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Maven Pro"/>
                <a:ea typeface="Maven Pro"/>
                <a:cs typeface="Maven Pro"/>
                <a:sym typeface="Maven Pro"/>
                <a:hlinkClick r:id="rId4"/>
              </a:rPr>
              <a:t>Source of implementation </a:t>
            </a:r>
            <a:endParaRPr sz="1000">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3"/>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&amp; FRAMEWORK</a:t>
            </a:r>
            <a:endParaRPr sz="3000"/>
          </a:p>
        </p:txBody>
      </p:sp>
      <p:sp>
        <p:nvSpPr>
          <p:cNvPr id="681" name="Google Shape;681;p33"/>
          <p:cNvSpPr txBox="1"/>
          <p:nvPr>
            <p:ph idx="2" type="ctrTitle"/>
          </p:nvPr>
        </p:nvSpPr>
        <p:spPr>
          <a:xfrm>
            <a:off x="5651030"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Tensorflow</a:t>
            </a:r>
            <a:endParaRPr/>
          </a:p>
        </p:txBody>
      </p:sp>
      <p:sp>
        <p:nvSpPr>
          <p:cNvPr id="682" name="Google Shape;682;p33"/>
          <p:cNvSpPr txBox="1"/>
          <p:nvPr>
            <p:ph idx="4" type="ctrTitle"/>
          </p:nvPr>
        </p:nvSpPr>
        <p:spPr>
          <a:xfrm>
            <a:off x="1624691" y="3082381"/>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683" name="Google Shape;683;p33"/>
          <p:cNvSpPr txBox="1"/>
          <p:nvPr>
            <p:ph type="ctrTitle"/>
          </p:nvPr>
        </p:nvSpPr>
        <p:spPr>
          <a:xfrm>
            <a:off x="1624691"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Numpy</a:t>
            </a:r>
            <a:endParaRPr/>
          </a:p>
        </p:txBody>
      </p:sp>
      <p:sp>
        <p:nvSpPr>
          <p:cNvPr id="684" name="Google Shape;684;p33"/>
          <p:cNvSpPr txBox="1"/>
          <p:nvPr>
            <p:ph idx="6" type="ctrTitle"/>
          </p:nvPr>
        </p:nvSpPr>
        <p:spPr>
          <a:xfrm>
            <a:off x="5638155" y="3082368"/>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Google Colab</a:t>
            </a:r>
            <a:endParaRPr/>
          </a:p>
        </p:txBody>
      </p:sp>
      <p:sp>
        <p:nvSpPr>
          <p:cNvPr id="685" name="Google Shape;685;p33"/>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909275" y="3082375"/>
            <a:ext cx="723900" cy="72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cxnSp>
        <p:nvCxnSpPr>
          <p:cNvPr id="689" name="Google Shape;689;p33"/>
          <p:cNvCxnSpPr>
            <a:stCxn id="685" idx="3"/>
            <a:endCxn id="687"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690" name="Google Shape;690;p33"/>
          <p:cNvCxnSpPr>
            <a:stCxn id="687" idx="2"/>
            <a:endCxn id="686"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691" name="Google Shape;691;p33"/>
          <p:cNvCxnSpPr>
            <a:stCxn id="686" idx="3"/>
            <a:endCxn id="688"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692" name="Google Shape;692;p33"/>
          <p:cNvGrpSpPr/>
          <p:nvPr/>
        </p:nvGrpSpPr>
        <p:grpSpPr>
          <a:xfrm>
            <a:off x="5029465" y="1061500"/>
            <a:ext cx="488638" cy="438246"/>
            <a:chOff x="5778676" y="3826972"/>
            <a:chExt cx="349052" cy="313055"/>
          </a:xfrm>
        </p:grpSpPr>
        <p:sp>
          <p:nvSpPr>
            <p:cNvPr id="693" name="Google Shape;693;p33"/>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33"/>
          <p:cNvPicPr preferRelativeResize="0"/>
          <p:nvPr/>
        </p:nvPicPr>
        <p:blipFill>
          <a:blip r:embed="rId3">
            <a:alphaModFix/>
          </a:blip>
          <a:stretch>
            <a:fillRect/>
          </a:stretch>
        </p:blipFill>
        <p:spPr>
          <a:xfrm>
            <a:off x="4978731" y="1694072"/>
            <a:ext cx="602994" cy="644701"/>
          </a:xfrm>
          <a:prstGeom prst="rect">
            <a:avLst/>
          </a:prstGeom>
          <a:noFill/>
          <a:ln>
            <a:noFill/>
          </a:ln>
        </p:spPr>
      </p:pic>
      <p:pic>
        <p:nvPicPr>
          <p:cNvPr id="699" name="Google Shape;699;p33"/>
          <p:cNvPicPr preferRelativeResize="0"/>
          <p:nvPr/>
        </p:nvPicPr>
        <p:blipFill>
          <a:blip r:embed="rId4">
            <a:alphaModFix/>
          </a:blip>
          <a:stretch>
            <a:fillRect/>
          </a:stretch>
        </p:blipFill>
        <p:spPr>
          <a:xfrm>
            <a:off x="3510825" y="1673975"/>
            <a:ext cx="723901" cy="723901"/>
          </a:xfrm>
          <a:prstGeom prst="rect">
            <a:avLst/>
          </a:prstGeom>
          <a:noFill/>
          <a:ln>
            <a:noFill/>
          </a:ln>
        </p:spPr>
      </p:pic>
      <p:pic>
        <p:nvPicPr>
          <p:cNvPr id="700" name="Google Shape;700;p33"/>
          <p:cNvPicPr preferRelativeResize="0"/>
          <p:nvPr/>
        </p:nvPicPr>
        <p:blipFill>
          <a:blip r:embed="rId5">
            <a:alphaModFix/>
          </a:blip>
          <a:stretch>
            <a:fillRect/>
          </a:stretch>
        </p:blipFill>
        <p:spPr>
          <a:xfrm>
            <a:off x="3523841" y="3082375"/>
            <a:ext cx="723900" cy="723900"/>
          </a:xfrm>
          <a:prstGeom prst="rect">
            <a:avLst/>
          </a:prstGeom>
          <a:noFill/>
          <a:ln>
            <a:noFill/>
          </a:ln>
        </p:spPr>
      </p:pic>
      <p:pic>
        <p:nvPicPr>
          <p:cNvPr id="701" name="Google Shape;701;p33"/>
          <p:cNvPicPr preferRelativeResize="0"/>
          <p:nvPr/>
        </p:nvPicPr>
        <p:blipFill>
          <a:blip r:embed="rId6">
            <a:alphaModFix/>
          </a:blip>
          <a:stretch>
            <a:fillRect/>
          </a:stretch>
        </p:blipFill>
        <p:spPr>
          <a:xfrm>
            <a:off x="4909275" y="3082363"/>
            <a:ext cx="723900"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a:t>
            </a:r>
            <a:endParaRPr/>
          </a:p>
        </p:txBody>
      </p:sp>
      <p:grpSp>
        <p:nvGrpSpPr>
          <p:cNvPr id="707" name="Google Shape;707;p34"/>
          <p:cNvGrpSpPr/>
          <p:nvPr/>
        </p:nvGrpSpPr>
        <p:grpSpPr>
          <a:xfrm>
            <a:off x="4344375" y="1477011"/>
            <a:ext cx="3891792" cy="2106068"/>
            <a:chOff x="2144000" y="736675"/>
            <a:chExt cx="2165475" cy="889800"/>
          </a:xfrm>
        </p:grpSpPr>
        <p:sp>
          <p:nvSpPr>
            <p:cNvPr id="708" name="Google Shape;708;p34"/>
            <p:cNvSpPr/>
            <p:nvPr/>
          </p:nvSpPr>
          <p:spPr>
            <a:xfrm>
              <a:off x="2341825" y="750300"/>
              <a:ext cx="1967025" cy="25"/>
            </a:xfrm>
            <a:custGeom>
              <a:rect b="b" l="l" r="r" t="t"/>
              <a:pathLst>
                <a:path extrusionOk="0" h="1" w="78681">
                  <a:moveTo>
                    <a:pt x="1" y="0"/>
                  </a:moveTo>
                  <a:lnTo>
                    <a:pt x="78680"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34"/>
            <p:cNvSpPr/>
            <p:nvPr/>
          </p:nvSpPr>
          <p:spPr>
            <a:xfrm>
              <a:off x="2341825" y="748100"/>
              <a:ext cx="1967025" cy="4100"/>
            </a:xfrm>
            <a:custGeom>
              <a:rect b="b" l="l" r="r" t="t"/>
              <a:pathLst>
                <a:path extrusionOk="0" h="164" w="78681">
                  <a:moveTo>
                    <a:pt x="1" y="0"/>
                  </a:moveTo>
                  <a:lnTo>
                    <a:pt x="1" y="164"/>
                  </a:lnTo>
                  <a:lnTo>
                    <a:pt x="78680" y="164"/>
                  </a:lnTo>
                  <a:lnTo>
                    <a:pt x="78680"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34"/>
            <p:cNvSpPr/>
            <p:nvPr/>
          </p:nvSpPr>
          <p:spPr>
            <a:xfrm>
              <a:off x="2144300" y="738000"/>
              <a:ext cx="24300" cy="56425"/>
            </a:xfrm>
            <a:custGeom>
              <a:rect b="b" l="l" r="r" t="t"/>
              <a:pathLst>
                <a:path extrusionOk="0" h="2257" w="972">
                  <a:moveTo>
                    <a:pt x="1" y="1"/>
                  </a:moveTo>
                  <a:lnTo>
                    <a:pt x="1" y="429"/>
                  </a:lnTo>
                  <a:lnTo>
                    <a:pt x="455" y="429"/>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34"/>
            <p:cNvSpPr/>
            <p:nvPr/>
          </p:nvSpPr>
          <p:spPr>
            <a:xfrm>
              <a:off x="2178325" y="736675"/>
              <a:ext cx="48550" cy="58775"/>
            </a:xfrm>
            <a:custGeom>
              <a:rect b="b" l="l" r="r" t="t"/>
              <a:pathLst>
                <a:path extrusionOk="0" h="2351" w="1942">
                  <a:moveTo>
                    <a:pt x="971" y="467"/>
                  </a:moveTo>
                  <a:cubicBezTo>
                    <a:pt x="1097" y="467"/>
                    <a:pt x="1223" y="526"/>
                    <a:pt x="1299" y="646"/>
                  </a:cubicBezTo>
                  <a:cubicBezTo>
                    <a:pt x="1387" y="810"/>
                    <a:pt x="1425" y="999"/>
                    <a:pt x="1412" y="1188"/>
                  </a:cubicBezTo>
                  <a:cubicBezTo>
                    <a:pt x="1425" y="1377"/>
                    <a:pt x="1387" y="1566"/>
                    <a:pt x="1299" y="1742"/>
                  </a:cubicBezTo>
                  <a:cubicBezTo>
                    <a:pt x="1223" y="1856"/>
                    <a:pt x="1097" y="1912"/>
                    <a:pt x="971" y="1912"/>
                  </a:cubicBezTo>
                  <a:cubicBezTo>
                    <a:pt x="845" y="1912"/>
                    <a:pt x="719" y="1856"/>
                    <a:pt x="643" y="1742"/>
                  </a:cubicBezTo>
                  <a:cubicBezTo>
                    <a:pt x="555" y="1566"/>
                    <a:pt x="517" y="1377"/>
                    <a:pt x="530" y="1188"/>
                  </a:cubicBezTo>
                  <a:cubicBezTo>
                    <a:pt x="517" y="999"/>
                    <a:pt x="555" y="810"/>
                    <a:pt x="643" y="646"/>
                  </a:cubicBezTo>
                  <a:cubicBezTo>
                    <a:pt x="719" y="526"/>
                    <a:pt x="845" y="467"/>
                    <a:pt x="971" y="467"/>
                  </a:cubicBezTo>
                  <a:close/>
                  <a:moveTo>
                    <a:pt x="969" y="0"/>
                  </a:moveTo>
                  <a:cubicBezTo>
                    <a:pt x="798" y="0"/>
                    <a:pt x="625" y="48"/>
                    <a:pt x="467" y="142"/>
                  </a:cubicBezTo>
                  <a:cubicBezTo>
                    <a:pt x="316" y="243"/>
                    <a:pt x="202" y="381"/>
                    <a:pt x="127" y="545"/>
                  </a:cubicBezTo>
                  <a:cubicBezTo>
                    <a:pt x="39" y="747"/>
                    <a:pt x="1" y="961"/>
                    <a:pt x="1" y="1175"/>
                  </a:cubicBezTo>
                  <a:cubicBezTo>
                    <a:pt x="1" y="1390"/>
                    <a:pt x="39" y="1604"/>
                    <a:pt x="127" y="1805"/>
                  </a:cubicBezTo>
                  <a:cubicBezTo>
                    <a:pt x="202" y="1969"/>
                    <a:pt x="316" y="2108"/>
                    <a:pt x="467" y="2209"/>
                  </a:cubicBezTo>
                  <a:cubicBezTo>
                    <a:pt x="618" y="2303"/>
                    <a:pt x="791" y="2350"/>
                    <a:pt x="965" y="2350"/>
                  </a:cubicBezTo>
                  <a:cubicBezTo>
                    <a:pt x="1138" y="2350"/>
                    <a:pt x="1311" y="2303"/>
                    <a:pt x="1462" y="2209"/>
                  </a:cubicBezTo>
                  <a:cubicBezTo>
                    <a:pt x="1614" y="2108"/>
                    <a:pt x="1740" y="1969"/>
                    <a:pt x="1815" y="1805"/>
                  </a:cubicBezTo>
                  <a:cubicBezTo>
                    <a:pt x="1904" y="1604"/>
                    <a:pt x="1941" y="1390"/>
                    <a:pt x="1929" y="1175"/>
                  </a:cubicBezTo>
                  <a:cubicBezTo>
                    <a:pt x="1941" y="961"/>
                    <a:pt x="1904" y="747"/>
                    <a:pt x="1815" y="545"/>
                  </a:cubicBezTo>
                  <a:cubicBezTo>
                    <a:pt x="1740" y="381"/>
                    <a:pt x="1614" y="243"/>
                    <a:pt x="1462" y="142"/>
                  </a:cubicBezTo>
                  <a:cubicBezTo>
                    <a:pt x="1311" y="48"/>
                    <a:pt x="1141" y="0"/>
                    <a:pt x="96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34"/>
            <p:cNvSpPr/>
            <p:nvPr/>
          </p:nvSpPr>
          <p:spPr>
            <a:xfrm>
              <a:off x="2232825" y="736800"/>
              <a:ext cx="48550" cy="58525"/>
            </a:xfrm>
            <a:custGeom>
              <a:rect b="b" l="l" r="r" t="t"/>
              <a:pathLst>
                <a:path extrusionOk="0" h="2341" w="1942">
                  <a:moveTo>
                    <a:pt x="984" y="465"/>
                  </a:moveTo>
                  <a:cubicBezTo>
                    <a:pt x="1110" y="465"/>
                    <a:pt x="1236" y="528"/>
                    <a:pt x="1299" y="641"/>
                  </a:cubicBezTo>
                  <a:cubicBezTo>
                    <a:pt x="1387" y="805"/>
                    <a:pt x="1425" y="994"/>
                    <a:pt x="1412" y="1183"/>
                  </a:cubicBezTo>
                  <a:cubicBezTo>
                    <a:pt x="1425" y="1372"/>
                    <a:pt x="1387" y="1561"/>
                    <a:pt x="1299" y="1737"/>
                  </a:cubicBezTo>
                  <a:lnTo>
                    <a:pt x="1299" y="1725"/>
                  </a:lnTo>
                  <a:cubicBezTo>
                    <a:pt x="1236" y="1838"/>
                    <a:pt x="1110" y="1914"/>
                    <a:pt x="984" y="1914"/>
                  </a:cubicBezTo>
                  <a:cubicBezTo>
                    <a:pt x="858" y="1914"/>
                    <a:pt x="732" y="1838"/>
                    <a:pt x="669" y="1737"/>
                  </a:cubicBezTo>
                  <a:cubicBezTo>
                    <a:pt x="580" y="1561"/>
                    <a:pt x="530" y="1372"/>
                    <a:pt x="555" y="1183"/>
                  </a:cubicBezTo>
                  <a:cubicBezTo>
                    <a:pt x="530" y="994"/>
                    <a:pt x="580" y="805"/>
                    <a:pt x="669" y="641"/>
                  </a:cubicBezTo>
                  <a:cubicBezTo>
                    <a:pt x="732" y="528"/>
                    <a:pt x="858" y="465"/>
                    <a:pt x="984" y="465"/>
                  </a:cubicBezTo>
                  <a:close/>
                  <a:moveTo>
                    <a:pt x="989" y="1"/>
                  </a:moveTo>
                  <a:cubicBezTo>
                    <a:pt x="640" y="1"/>
                    <a:pt x="302" y="198"/>
                    <a:pt x="139" y="540"/>
                  </a:cubicBezTo>
                  <a:cubicBezTo>
                    <a:pt x="39" y="742"/>
                    <a:pt x="1" y="956"/>
                    <a:pt x="13" y="1170"/>
                  </a:cubicBezTo>
                  <a:cubicBezTo>
                    <a:pt x="1" y="1385"/>
                    <a:pt x="39" y="1599"/>
                    <a:pt x="139" y="1800"/>
                  </a:cubicBezTo>
                  <a:cubicBezTo>
                    <a:pt x="202" y="1964"/>
                    <a:pt x="328" y="2103"/>
                    <a:pt x="480" y="2204"/>
                  </a:cubicBezTo>
                  <a:cubicBezTo>
                    <a:pt x="633" y="2296"/>
                    <a:pt x="800" y="2340"/>
                    <a:pt x="965" y="2340"/>
                  </a:cubicBezTo>
                  <a:cubicBezTo>
                    <a:pt x="1315" y="2340"/>
                    <a:pt x="1652" y="2143"/>
                    <a:pt x="1815" y="1800"/>
                  </a:cubicBezTo>
                  <a:cubicBezTo>
                    <a:pt x="1903" y="1599"/>
                    <a:pt x="1941" y="1385"/>
                    <a:pt x="1941" y="1170"/>
                  </a:cubicBezTo>
                  <a:cubicBezTo>
                    <a:pt x="1941" y="956"/>
                    <a:pt x="1903" y="742"/>
                    <a:pt x="1815" y="540"/>
                  </a:cubicBezTo>
                  <a:cubicBezTo>
                    <a:pt x="1740" y="376"/>
                    <a:pt x="1626" y="238"/>
                    <a:pt x="1475" y="137"/>
                  </a:cubicBezTo>
                  <a:cubicBezTo>
                    <a:pt x="1322" y="44"/>
                    <a:pt x="1154" y="1"/>
                    <a:pt x="98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34"/>
            <p:cNvSpPr/>
            <p:nvPr/>
          </p:nvSpPr>
          <p:spPr>
            <a:xfrm>
              <a:off x="2342775" y="888600"/>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34"/>
            <p:cNvSpPr/>
            <p:nvPr/>
          </p:nvSpPr>
          <p:spPr>
            <a:xfrm>
              <a:off x="2342775" y="886700"/>
              <a:ext cx="1966700" cy="4125"/>
            </a:xfrm>
            <a:custGeom>
              <a:rect b="b" l="l" r="r" t="t"/>
              <a:pathLst>
                <a:path extrusionOk="0" h="165" w="78668">
                  <a:moveTo>
                    <a:pt x="0" y="0"/>
                  </a:moveTo>
                  <a:lnTo>
                    <a:pt x="0"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34"/>
            <p:cNvSpPr/>
            <p:nvPr/>
          </p:nvSpPr>
          <p:spPr>
            <a:xfrm>
              <a:off x="2144950" y="875350"/>
              <a:ext cx="45075" cy="57675"/>
            </a:xfrm>
            <a:custGeom>
              <a:rect b="b" l="l" r="r" t="t"/>
              <a:pathLst>
                <a:path extrusionOk="0" h="2307"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197" y="732"/>
                  </a:cubicBezTo>
                  <a:cubicBezTo>
                    <a:pt x="1197" y="795"/>
                    <a:pt x="1185" y="858"/>
                    <a:pt x="1159" y="921"/>
                  </a:cubicBezTo>
                  <a:cubicBezTo>
                    <a:pt x="1109" y="996"/>
                    <a:pt x="1046" y="1072"/>
                    <a:pt x="970" y="1148"/>
                  </a:cubicBezTo>
                  <a:lnTo>
                    <a:pt x="101" y="1967"/>
                  </a:lnTo>
                  <a:lnTo>
                    <a:pt x="101" y="2307"/>
                  </a:lnTo>
                  <a:lnTo>
                    <a:pt x="1802" y="2307"/>
                  </a:lnTo>
                  <a:lnTo>
                    <a:pt x="1802" y="1878"/>
                  </a:lnTo>
                  <a:lnTo>
                    <a:pt x="832" y="1878"/>
                  </a:lnTo>
                  <a:lnTo>
                    <a:pt x="1348" y="1387"/>
                  </a:lnTo>
                  <a:cubicBezTo>
                    <a:pt x="1474" y="1274"/>
                    <a:pt x="1575" y="1160"/>
                    <a:pt x="1651" y="1022"/>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34"/>
            <p:cNvSpPr/>
            <p:nvPr/>
          </p:nvSpPr>
          <p:spPr>
            <a:xfrm>
              <a:off x="2194075" y="875600"/>
              <a:ext cx="50750" cy="58450"/>
            </a:xfrm>
            <a:custGeom>
              <a:rect b="b" l="l" r="r" t="t"/>
              <a:pathLst>
                <a:path extrusionOk="0" h="2338" w="2030">
                  <a:moveTo>
                    <a:pt x="1015" y="451"/>
                  </a:moveTo>
                  <a:cubicBezTo>
                    <a:pt x="1138" y="451"/>
                    <a:pt x="1261" y="507"/>
                    <a:pt x="1337" y="621"/>
                  </a:cubicBezTo>
                  <a:cubicBezTo>
                    <a:pt x="1425" y="797"/>
                    <a:pt x="1475" y="986"/>
                    <a:pt x="1463" y="1175"/>
                  </a:cubicBezTo>
                  <a:cubicBezTo>
                    <a:pt x="1475" y="1364"/>
                    <a:pt x="1425" y="1553"/>
                    <a:pt x="1337" y="1717"/>
                  </a:cubicBezTo>
                  <a:cubicBezTo>
                    <a:pt x="1261" y="1837"/>
                    <a:pt x="1138" y="1897"/>
                    <a:pt x="1015" y="1897"/>
                  </a:cubicBezTo>
                  <a:cubicBezTo>
                    <a:pt x="892" y="1897"/>
                    <a:pt x="769" y="1837"/>
                    <a:pt x="694" y="1717"/>
                  </a:cubicBezTo>
                  <a:cubicBezTo>
                    <a:pt x="606" y="1553"/>
                    <a:pt x="568" y="1364"/>
                    <a:pt x="580" y="1175"/>
                  </a:cubicBezTo>
                  <a:cubicBezTo>
                    <a:pt x="568" y="986"/>
                    <a:pt x="606" y="797"/>
                    <a:pt x="694" y="621"/>
                  </a:cubicBezTo>
                  <a:cubicBezTo>
                    <a:pt x="769" y="507"/>
                    <a:pt x="892" y="451"/>
                    <a:pt x="1015" y="451"/>
                  </a:cubicBezTo>
                  <a:close/>
                  <a:moveTo>
                    <a:pt x="1015" y="0"/>
                  </a:moveTo>
                  <a:cubicBezTo>
                    <a:pt x="842" y="0"/>
                    <a:pt x="669" y="48"/>
                    <a:pt x="517" y="142"/>
                  </a:cubicBezTo>
                  <a:cubicBezTo>
                    <a:pt x="366" y="230"/>
                    <a:pt x="253" y="369"/>
                    <a:pt x="177" y="533"/>
                  </a:cubicBezTo>
                  <a:cubicBezTo>
                    <a:pt x="1" y="936"/>
                    <a:pt x="1" y="1390"/>
                    <a:pt x="177" y="1793"/>
                  </a:cubicBezTo>
                  <a:cubicBezTo>
                    <a:pt x="253" y="1957"/>
                    <a:pt x="366" y="2095"/>
                    <a:pt x="517" y="2196"/>
                  </a:cubicBezTo>
                  <a:cubicBezTo>
                    <a:pt x="669" y="2291"/>
                    <a:pt x="842" y="2338"/>
                    <a:pt x="1015" y="2338"/>
                  </a:cubicBezTo>
                  <a:cubicBezTo>
                    <a:pt x="1188" y="2338"/>
                    <a:pt x="1362" y="2291"/>
                    <a:pt x="1513" y="2196"/>
                  </a:cubicBezTo>
                  <a:cubicBezTo>
                    <a:pt x="1664" y="2108"/>
                    <a:pt x="1790" y="1969"/>
                    <a:pt x="1853" y="1805"/>
                  </a:cubicBezTo>
                  <a:cubicBezTo>
                    <a:pt x="2030" y="1402"/>
                    <a:pt x="2030" y="949"/>
                    <a:pt x="1853" y="545"/>
                  </a:cubicBezTo>
                  <a:cubicBezTo>
                    <a:pt x="1790" y="381"/>
                    <a:pt x="1664" y="243"/>
                    <a:pt x="1513" y="142"/>
                  </a:cubicBezTo>
                  <a:cubicBezTo>
                    <a:pt x="1362" y="48"/>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34"/>
            <p:cNvSpPr/>
            <p:nvPr/>
          </p:nvSpPr>
          <p:spPr>
            <a:xfrm>
              <a:off x="2248900" y="875200"/>
              <a:ext cx="50425" cy="58625"/>
            </a:xfrm>
            <a:custGeom>
              <a:rect b="b" l="l" r="r" t="t"/>
              <a:pathLst>
                <a:path extrusionOk="0" h="2345" w="2017">
                  <a:moveTo>
                    <a:pt x="1002" y="467"/>
                  </a:moveTo>
                  <a:cubicBezTo>
                    <a:pt x="1125" y="467"/>
                    <a:pt x="1248" y="523"/>
                    <a:pt x="1323" y="637"/>
                  </a:cubicBezTo>
                  <a:cubicBezTo>
                    <a:pt x="1412" y="813"/>
                    <a:pt x="1462" y="1002"/>
                    <a:pt x="1449" y="1191"/>
                  </a:cubicBezTo>
                  <a:cubicBezTo>
                    <a:pt x="1462" y="1380"/>
                    <a:pt x="1412" y="1569"/>
                    <a:pt x="1323" y="1733"/>
                  </a:cubicBezTo>
                  <a:lnTo>
                    <a:pt x="1336" y="1733"/>
                  </a:lnTo>
                  <a:cubicBezTo>
                    <a:pt x="1260" y="1847"/>
                    <a:pt x="1134" y="1903"/>
                    <a:pt x="1010" y="1903"/>
                  </a:cubicBezTo>
                  <a:cubicBezTo>
                    <a:pt x="886" y="1903"/>
                    <a:pt x="763" y="1847"/>
                    <a:pt x="693" y="1733"/>
                  </a:cubicBezTo>
                  <a:cubicBezTo>
                    <a:pt x="593" y="1569"/>
                    <a:pt x="555" y="1380"/>
                    <a:pt x="567" y="1191"/>
                  </a:cubicBezTo>
                  <a:cubicBezTo>
                    <a:pt x="555" y="1002"/>
                    <a:pt x="593" y="813"/>
                    <a:pt x="681" y="637"/>
                  </a:cubicBezTo>
                  <a:cubicBezTo>
                    <a:pt x="756" y="523"/>
                    <a:pt x="879" y="467"/>
                    <a:pt x="1002" y="467"/>
                  </a:cubicBezTo>
                  <a:close/>
                  <a:moveTo>
                    <a:pt x="1001" y="1"/>
                  </a:moveTo>
                  <a:cubicBezTo>
                    <a:pt x="832" y="1"/>
                    <a:pt x="660" y="47"/>
                    <a:pt x="504" y="145"/>
                  </a:cubicBezTo>
                  <a:cubicBezTo>
                    <a:pt x="353" y="246"/>
                    <a:pt x="240" y="385"/>
                    <a:pt x="164" y="549"/>
                  </a:cubicBezTo>
                  <a:cubicBezTo>
                    <a:pt x="0" y="952"/>
                    <a:pt x="0" y="1406"/>
                    <a:pt x="164" y="1809"/>
                  </a:cubicBezTo>
                  <a:cubicBezTo>
                    <a:pt x="240" y="1973"/>
                    <a:pt x="353" y="2111"/>
                    <a:pt x="504" y="2212"/>
                  </a:cubicBezTo>
                  <a:cubicBezTo>
                    <a:pt x="656" y="2300"/>
                    <a:pt x="829" y="2344"/>
                    <a:pt x="1002" y="2344"/>
                  </a:cubicBezTo>
                  <a:cubicBezTo>
                    <a:pt x="1175" y="2344"/>
                    <a:pt x="1349" y="2300"/>
                    <a:pt x="1500" y="2212"/>
                  </a:cubicBezTo>
                  <a:cubicBezTo>
                    <a:pt x="1651" y="2111"/>
                    <a:pt x="1777" y="1973"/>
                    <a:pt x="1840" y="1809"/>
                  </a:cubicBezTo>
                  <a:cubicBezTo>
                    <a:pt x="2017" y="1406"/>
                    <a:pt x="2017" y="952"/>
                    <a:pt x="1840" y="549"/>
                  </a:cubicBezTo>
                  <a:cubicBezTo>
                    <a:pt x="1687" y="200"/>
                    <a:pt x="1351" y="1"/>
                    <a:pt x="1001"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34"/>
            <p:cNvSpPr/>
            <p:nvPr/>
          </p:nvSpPr>
          <p:spPr>
            <a:xfrm>
              <a:off x="2342450" y="1027200"/>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34"/>
            <p:cNvSpPr/>
            <p:nvPr/>
          </p:nvSpPr>
          <p:spPr>
            <a:xfrm>
              <a:off x="2342450" y="1025300"/>
              <a:ext cx="1966725" cy="3825"/>
            </a:xfrm>
            <a:custGeom>
              <a:rect b="b" l="l" r="r" t="t"/>
              <a:pathLst>
                <a:path extrusionOk="0" h="153" w="78669">
                  <a:moveTo>
                    <a:pt x="1" y="1"/>
                  </a:moveTo>
                  <a:lnTo>
                    <a:pt x="1" y="152"/>
                  </a:lnTo>
                  <a:lnTo>
                    <a:pt x="78668" y="152"/>
                  </a:lnTo>
                  <a:lnTo>
                    <a:pt x="78668"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34"/>
            <p:cNvSpPr/>
            <p:nvPr/>
          </p:nvSpPr>
          <p:spPr>
            <a:xfrm>
              <a:off x="2144000" y="1015225"/>
              <a:ext cx="45075" cy="57100"/>
            </a:xfrm>
            <a:custGeom>
              <a:rect b="b" l="l" r="r" t="t"/>
              <a:pathLst>
                <a:path extrusionOk="0" h="2284" w="1803">
                  <a:moveTo>
                    <a:pt x="126" y="1"/>
                  </a:moveTo>
                  <a:lnTo>
                    <a:pt x="126" y="416"/>
                  </a:lnTo>
                  <a:lnTo>
                    <a:pt x="1084" y="416"/>
                  </a:lnTo>
                  <a:lnTo>
                    <a:pt x="618" y="946"/>
                  </a:lnTo>
                  <a:lnTo>
                    <a:pt x="618" y="1286"/>
                  </a:lnTo>
                  <a:lnTo>
                    <a:pt x="857" y="1286"/>
                  </a:lnTo>
                  <a:cubicBezTo>
                    <a:pt x="1134" y="1286"/>
                    <a:pt x="1273" y="1387"/>
                    <a:pt x="1273" y="1563"/>
                  </a:cubicBezTo>
                  <a:cubicBezTo>
                    <a:pt x="1273" y="1651"/>
                    <a:pt x="1235" y="1740"/>
                    <a:pt x="1160" y="1777"/>
                  </a:cubicBezTo>
                  <a:cubicBezTo>
                    <a:pt x="1086" y="1830"/>
                    <a:pt x="995" y="1856"/>
                    <a:pt x="901" y="1856"/>
                  </a:cubicBezTo>
                  <a:cubicBezTo>
                    <a:pt x="882" y="1856"/>
                    <a:pt x="863" y="1855"/>
                    <a:pt x="845" y="1853"/>
                  </a:cubicBezTo>
                  <a:cubicBezTo>
                    <a:pt x="731" y="1853"/>
                    <a:pt x="618" y="1840"/>
                    <a:pt x="504" y="1803"/>
                  </a:cubicBezTo>
                  <a:cubicBezTo>
                    <a:pt x="391" y="1765"/>
                    <a:pt x="290" y="1714"/>
                    <a:pt x="202" y="1651"/>
                  </a:cubicBezTo>
                  <a:lnTo>
                    <a:pt x="0" y="2042"/>
                  </a:lnTo>
                  <a:cubicBezTo>
                    <a:pt x="114" y="2130"/>
                    <a:pt x="252" y="2193"/>
                    <a:pt x="391" y="2218"/>
                  </a:cubicBezTo>
                  <a:cubicBezTo>
                    <a:pt x="542" y="2269"/>
                    <a:pt x="706" y="2281"/>
                    <a:pt x="870" y="2281"/>
                  </a:cubicBezTo>
                  <a:cubicBezTo>
                    <a:pt x="893" y="2283"/>
                    <a:pt x="915" y="2284"/>
                    <a:pt x="938" y="2284"/>
                  </a:cubicBezTo>
                  <a:cubicBezTo>
                    <a:pt x="1092" y="2284"/>
                    <a:pt x="1244" y="2248"/>
                    <a:pt x="1386" y="2193"/>
                  </a:cubicBezTo>
                  <a:cubicBezTo>
                    <a:pt x="1512" y="2130"/>
                    <a:pt x="1613" y="2042"/>
                    <a:pt x="1701" y="1916"/>
                  </a:cubicBezTo>
                  <a:cubicBezTo>
                    <a:pt x="1764" y="1815"/>
                    <a:pt x="1802" y="1689"/>
                    <a:pt x="1802" y="1563"/>
                  </a:cubicBezTo>
                  <a:cubicBezTo>
                    <a:pt x="1802" y="1399"/>
                    <a:pt x="1752" y="1248"/>
                    <a:pt x="1638" y="1135"/>
                  </a:cubicBezTo>
                  <a:cubicBezTo>
                    <a:pt x="1512" y="1009"/>
                    <a:pt x="1361" y="933"/>
                    <a:pt x="1185" y="908"/>
                  </a:cubicBezTo>
                  <a:lnTo>
                    <a:pt x="1701" y="328"/>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34"/>
            <p:cNvSpPr/>
            <p:nvPr/>
          </p:nvSpPr>
          <p:spPr>
            <a:xfrm>
              <a:off x="2193775" y="1013900"/>
              <a:ext cx="50425" cy="58450"/>
            </a:xfrm>
            <a:custGeom>
              <a:rect b="b" l="l" r="r" t="t"/>
              <a:pathLst>
                <a:path extrusionOk="0" h="2338" w="2017">
                  <a:moveTo>
                    <a:pt x="1015" y="451"/>
                  </a:moveTo>
                  <a:cubicBezTo>
                    <a:pt x="1137" y="451"/>
                    <a:pt x="1260" y="507"/>
                    <a:pt x="1336" y="621"/>
                  </a:cubicBezTo>
                  <a:cubicBezTo>
                    <a:pt x="1500" y="973"/>
                    <a:pt x="1500" y="1377"/>
                    <a:pt x="1336" y="1730"/>
                  </a:cubicBezTo>
                  <a:cubicBezTo>
                    <a:pt x="1260" y="1843"/>
                    <a:pt x="1137" y="1900"/>
                    <a:pt x="1015" y="1900"/>
                  </a:cubicBezTo>
                  <a:cubicBezTo>
                    <a:pt x="892" y="1900"/>
                    <a:pt x="769" y="1843"/>
                    <a:pt x="693" y="1730"/>
                  </a:cubicBezTo>
                  <a:cubicBezTo>
                    <a:pt x="529" y="1377"/>
                    <a:pt x="529" y="973"/>
                    <a:pt x="693" y="621"/>
                  </a:cubicBezTo>
                  <a:cubicBezTo>
                    <a:pt x="769" y="507"/>
                    <a:pt x="892" y="451"/>
                    <a:pt x="1015" y="451"/>
                  </a:cubicBezTo>
                  <a:close/>
                  <a:moveTo>
                    <a:pt x="1015" y="0"/>
                  </a:moveTo>
                  <a:cubicBezTo>
                    <a:pt x="841" y="0"/>
                    <a:pt x="668" y="47"/>
                    <a:pt x="517" y="142"/>
                  </a:cubicBezTo>
                  <a:cubicBezTo>
                    <a:pt x="366" y="243"/>
                    <a:pt x="240" y="381"/>
                    <a:pt x="177" y="545"/>
                  </a:cubicBezTo>
                  <a:cubicBezTo>
                    <a:pt x="0" y="948"/>
                    <a:pt x="0" y="1402"/>
                    <a:pt x="177" y="1805"/>
                  </a:cubicBezTo>
                  <a:cubicBezTo>
                    <a:pt x="240" y="1969"/>
                    <a:pt x="366" y="2108"/>
                    <a:pt x="517" y="2196"/>
                  </a:cubicBezTo>
                  <a:cubicBezTo>
                    <a:pt x="668" y="2290"/>
                    <a:pt x="841" y="2338"/>
                    <a:pt x="1015" y="2338"/>
                  </a:cubicBezTo>
                  <a:cubicBezTo>
                    <a:pt x="1188" y="2338"/>
                    <a:pt x="1361" y="2290"/>
                    <a:pt x="1512" y="2196"/>
                  </a:cubicBezTo>
                  <a:cubicBezTo>
                    <a:pt x="1664" y="2108"/>
                    <a:pt x="1777" y="1969"/>
                    <a:pt x="1853" y="1805"/>
                  </a:cubicBezTo>
                  <a:cubicBezTo>
                    <a:pt x="2016" y="1402"/>
                    <a:pt x="2016" y="948"/>
                    <a:pt x="1853" y="545"/>
                  </a:cubicBezTo>
                  <a:cubicBezTo>
                    <a:pt x="1777" y="381"/>
                    <a:pt x="1664" y="243"/>
                    <a:pt x="1512" y="142"/>
                  </a:cubicBezTo>
                  <a:cubicBezTo>
                    <a:pt x="1361" y="47"/>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34"/>
            <p:cNvSpPr/>
            <p:nvPr/>
          </p:nvSpPr>
          <p:spPr>
            <a:xfrm>
              <a:off x="2248575" y="1013900"/>
              <a:ext cx="50425" cy="58425"/>
            </a:xfrm>
            <a:custGeom>
              <a:rect b="b" l="l" r="r" t="t"/>
              <a:pathLst>
                <a:path extrusionOk="0" h="2337" w="2017">
                  <a:moveTo>
                    <a:pt x="1009" y="451"/>
                  </a:moveTo>
                  <a:cubicBezTo>
                    <a:pt x="1135" y="451"/>
                    <a:pt x="1261" y="507"/>
                    <a:pt x="1336" y="621"/>
                  </a:cubicBezTo>
                  <a:cubicBezTo>
                    <a:pt x="1488" y="973"/>
                    <a:pt x="1488" y="1377"/>
                    <a:pt x="1336" y="1730"/>
                  </a:cubicBezTo>
                  <a:cubicBezTo>
                    <a:pt x="1261" y="1843"/>
                    <a:pt x="1135" y="1900"/>
                    <a:pt x="1009" y="1900"/>
                  </a:cubicBezTo>
                  <a:cubicBezTo>
                    <a:pt x="883" y="1900"/>
                    <a:pt x="757" y="1843"/>
                    <a:pt x="681" y="1730"/>
                  </a:cubicBezTo>
                  <a:cubicBezTo>
                    <a:pt x="530" y="1377"/>
                    <a:pt x="530" y="973"/>
                    <a:pt x="681" y="621"/>
                  </a:cubicBezTo>
                  <a:cubicBezTo>
                    <a:pt x="757" y="507"/>
                    <a:pt x="883" y="451"/>
                    <a:pt x="1009" y="451"/>
                  </a:cubicBezTo>
                  <a:close/>
                  <a:moveTo>
                    <a:pt x="1009" y="0"/>
                  </a:moveTo>
                  <a:cubicBezTo>
                    <a:pt x="836" y="0"/>
                    <a:pt x="662" y="47"/>
                    <a:pt x="505" y="142"/>
                  </a:cubicBezTo>
                  <a:cubicBezTo>
                    <a:pt x="354" y="243"/>
                    <a:pt x="240" y="381"/>
                    <a:pt x="165" y="545"/>
                  </a:cubicBezTo>
                  <a:cubicBezTo>
                    <a:pt x="1" y="948"/>
                    <a:pt x="1" y="1402"/>
                    <a:pt x="165" y="1805"/>
                  </a:cubicBezTo>
                  <a:cubicBezTo>
                    <a:pt x="240" y="1969"/>
                    <a:pt x="354" y="2108"/>
                    <a:pt x="505" y="2196"/>
                  </a:cubicBezTo>
                  <a:cubicBezTo>
                    <a:pt x="641" y="2286"/>
                    <a:pt x="797" y="2336"/>
                    <a:pt x="955" y="2336"/>
                  </a:cubicBezTo>
                  <a:cubicBezTo>
                    <a:pt x="973" y="2336"/>
                    <a:pt x="991" y="2336"/>
                    <a:pt x="1009" y="2334"/>
                  </a:cubicBezTo>
                  <a:cubicBezTo>
                    <a:pt x="1019" y="2335"/>
                    <a:pt x="1029" y="2335"/>
                    <a:pt x="1039" y="2335"/>
                  </a:cubicBezTo>
                  <a:cubicBezTo>
                    <a:pt x="1392" y="2335"/>
                    <a:pt x="1706" y="2124"/>
                    <a:pt x="1853" y="1805"/>
                  </a:cubicBezTo>
                  <a:cubicBezTo>
                    <a:pt x="2017" y="1402"/>
                    <a:pt x="2017" y="948"/>
                    <a:pt x="1853" y="545"/>
                  </a:cubicBezTo>
                  <a:cubicBezTo>
                    <a:pt x="1777" y="381"/>
                    <a:pt x="1651" y="243"/>
                    <a:pt x="1513" y="142"/>
                  </a:cubicBezTo>
                  <a:cubicBezTo>
                    <a:pt x="1355" y="47"/>
                    <a:pt x="1182" y="0"/>
                    <a:pt x="100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34"/>
            <p:cNvSpPr/>
            <p:nvPr/>
          </p:nvSpPr>
          <p:spPr>
            <a:xfrm>
              <a:off x="2342150" y="11658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34"/>
            <p:cNvSpPr/>
            <p:nvPr/>
          </p:nvSpPr>
          <p:spPr>
            <a:xfrm>
              <a:off x="2342150" y="1163600"/>
              <a:ext cx="1966700" cy="4125"/>
            </a:xfrm>
            <a:custGeom>
              <a:rect b="b" l="l" r="r" t="t"/>
              <a:pathLst>
                <a:path extrusionOk="0" h="165" w="78668">
                  <a:moveTo>
                    <a:pt x="0" y="1"/>
                  </a:moveTo>
                  <a:lnTo>
                    <a:pt x="0" y="164"/>
                  </a:lnTo>
                  <a:lnTo>
                    <a:pt x="78667" y="164"/>
                  </a:lnTo>
                  <a:lnTo>
                    <a:pt x="78667"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34"/>
            <p:cNvSpPr/>
            <p:nvPr/>
          </p:nvSpPr>
          <p:spPr>
            <a:xfrm>
              <a:off x="2145875" y="1152500"/>
              <a:ext cx="50450" cy="58450"/>
            </a:xfrm>
            <a:custGeom>
              <a:rect b="b" l="l" r="r" t="t"/>
              <a:pathLst>
                <a:path extrusionOk="0" h="2338" w="2018">
                  <a:moveTo>
                    <a:pt x="1003" y="451"/>
                  </a:moveTo>
                  <a:cubicBezTo>
                    <a:pt x="1126" y="451"/>
                    <a:pt x="1248" y="508"/>
                    <a:pt x="1324" y="621"/>
                  </a:cubicBezTo>
                  <a:cubicBezTo>
                    <a:pt x="1488" y="974"/>
                    <a:pt x="1488" y="1365"/>
                    <a:pt x="1324" y="1717"/>
                  </a:cubicBezTo>
                  <a:cubicBezTo>
                    <a:pt x="1255" y="1837"/>
                    <a:pt x="1132" y="1897"/>
                    <a:pt x="1007" y="1897"/>
                  </a:cubicBezTo>
                  <a:cubicBezTo>
                    <a:pt x="883" y="1897"/>
                    <a:pt x="757" y="1837"/>
                    <a:pt x="681" y="1717"/>
                  </a:cubicBezTo>
                  <a:cubicBezTo>
                    <a:pt x="530" y="1365"/>
                    <a:pt x="530" y="974"/>
                    <a:pt x="681" y="621"/>
                  </a:cubicBezTo>
                  <a:cubicBezTo>
                    <a:pt x="757" y="508"/>
                    <a:pt x="880" y="451"/>
                    <a:pt x="1003" y="451"/>
                  </a:cubicBezTo>
                  <a:close/>
                  <a:moveTo>
                    <a:pt x="1003" y="0"/>
                  </a:moveTo>
                  <a:cubicBezTo>
                    <a:pt x="829" y="0"/>
                    <a:pt x="656" y="48"/>
                    <a:pt x="505" y="142"/>
                  </a:cubicBezTo>
                  <a:cubicBezTo>
                    <a:pt x="354" y="243"/>
                    <a:pt x="240" y="382"/>
                    <a:pt x="165" y="545"/>
                  </a:cubicBezTo>
                  <a:cubicBezTo>
                    <a:pt x="1" y="949"/>
                    <a:pt x="1" y="1390"/>
                    <a:pt x="165" y="1793"/>
                  </a:cubicBezTo>
                  <a:cubicBezTo>
                    <a:pt x="240" y="1957"/>
                    <a:pt x="354" y="2095"/>
                    <a:pt x="505" y="2196"/>
                  </a:cubicBezTo>
                  <a:cubicBezTo>
                    <a:pt x="662" y="2291"/>
                    <a:pt x="836" y="2338"/>
                    <a:pt x="1007" y="2338"/>
                  </a:cubicBezTo>
                  <a:cubicBezTo>
                    <a:pt x="1179" y="2338"/>
                    <a:pt x="1349" y="2291"/>
                    <a:pt x="1500" y="2196"/>
                  </a:cubicBezTo>
                  <a:cubicBezTo>
                    <a:pt x="1652" y="2095"/>
                    <a:pt x="1778" y="1957"/>
                    <a:pt x="1853" y="1793"/>
                  </a:cubicBezTo>
                  <a:cubicBezTo>
                    <a:pt x="2017" y="1390"/>
                    <a:pt x="2017" y="949"/>
                    <a:pt x="1853" y="545"/>
                  </a:cubicBezTo>
                  <a:cubicBezTo>
                    <a:pt x="1778" y="382"/>
                    <a:pt x="1652" y="243"/>
                    <a:pt x="1500" y="142"/>
                  </a:cubicBezTo>
                  <a:cubicBezTo>
                    <a:pt x="1349" y="48"/>
                    <a:pt x="1176" y="0"/>
                    <a:pt x="1003"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34"/>
            <p:cNvSpPr/>
            <p:nvPr/>
          </p:nvSpPr>
          <p:spPr>
            <a:xfrm>
              <a:off x="2342150" y="13041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34"/>
            <p:cNvSpPr/>
            <p:nvPr/>
          </p:nvSpPr>
          <p:spPr>
            <a:xfrm>
              <a:off x="2342150" y="1302225"/>
              <a:ext cx="1966700" cy="4100"/>
            </a:xfrm>
            <a:custGeom>
              <a:rect b="b" l="l" r="r" t="t"/>
              <a:pathLst>
                <a:path extrusionOk="0" h="164" w="78668">
                  <a:moveTo>
                    <a:pt x="0" y="0"/>
                  </a:moveTo>
                  <a:lnTo>
                    <a:pt x="0" y="164"/>
                  </a:lnTo>
                  <a:lnTo>
                    <a:pt x="78667" y="164"/>
                  </a:lnTo>
                  <a:lnTo>
                    <a:pt x="78667"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34"/>
            <p:cNvSpPr/>
            <p:nvPr/>
          </p:nvSpPr>
          <p:spPr>
            <a:xfrm>
              <a:off x="2144300" y="1292125"/>
              <a:ext cx="24300" cy="56425"/>
            </a:xfrm>
            <a:custGeom>
              <a:rect b="b" l="l" r="r" t="t"/>
              <a:pathLst>
                <a:path extrusionOk="0" h="2257" w="972">
                  <a:moveTo>
                    <a:pt x="1" y="1"/>
                  </a:moveTo>
                  <a:lnTo>
                    <a:pt x="1" y="417"/>
                  </a:lnTo>
                  <a:lnTo>
                    <a:pt x="455" y="417"/>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34"/>
            <p:cNvSpPr/>
            <p:nvPr/>
          </p:nvSpPr>
          <p:spPr>
            <a:xfrm>
              <a:off x="2177375" y="1290800"/>
              <a:ext cx="50450" cy="58525"/>
            </a:xfrm>
            <a:custGeom>
              <a:rect b="b" l="l" r="r" t="t"/>
              <a:pathLst>
                <a:path extrusionOk="0" h="2341" w="2018">
                  <a:moveTo>
                    <a:pt x="1009" y="454"/>
                  </a:moveTo>
                  <a:cubicBezTo>
                    <a:pt x="1135" y="454"/>
                    <a:pt x="1261" y="514"/>
                    <a:pt x="1337" y="633"/>
                  </a:cubicBezTo>
                  <a:cubicBezTo>
                    <a:pt x="1488" y="974"/>
                    <a:pt x="1488" y="1377"/>
                    <a:pt x="1337" y="1730"/>
                  </a:cubicBezTo>
                  <a:cubicBezTo>
                    <a:pt x="1261" y="1849"/>
                    <a:pt x="1135" y="1909"/>
                    <a:pt x="1009" y="1909"/>
                  </a:cubicBezTo>
                  <a:cubicBezTo>
                    <a:pt x="883" y="1909"/>
                    <a:pt x="757" y="1849"/>
                    <a:pt x="681" y="1730"/>
                  </a:cubicBezTo>
                  <a:cubicBezTo>
                    <a:pt x="530" y="1377"/>
                    <a:pt x="530" y="974"/>
                    <a:pt x="681" y="633"/>
                  </a:cubicBezTo>
                  <a:cubicBezTo>
                    <a:pt x="757" y="514"/>
                    <a:pt x="883" y="454"/>
                    <a:pt x="1009" y="454"/>
                  </a:cubicBezTo>
                  <a:close/>
                  <a:moveTo>
                    <a:pt x="1007" y="0"/>
                  </a:moveTo>
                  <a:cubicBezTo>
                    <a:pt x="836" y="0"/>
                    <a:pt x="663" y="47"/>
                    <a:pt x="505" y="142"/>
                  </a:cubicBezTo>
                  <a:cubicBezTo>
                    <a:pt x="354" y="243"/>
                    <a:pt x="240" y="381"/>
                    <a:pt x="165" y="545"/>
                  </a:cubicBezTo>
                  <a:cubicBezTo>
                    <a:pt x="1" y="948"/>
                    <a:pt x="1" y="1402"/>
                    <a:pt x="165" y="1805"/>
                  </a:cubicBezTo>
                  <a:cubicBezTo>
                    <a:pt x="240" y="1969"/>
                    <a:pt x="354" y="2108"/>
                    <a:pt x="505" y="2209"/>
                  </a:cubicBezTo>
                  <a:cubicBezTo>
                    <a:pt x="663" y="2297"/>
                    <a:pt x="836" y="2341"/>
                    <a:pt x="1007" y="2341"/>
                  </a:cubicBezTo>
                  <a:cubicBezTo>
                    <a:pt x="1179" y="2341"/>
                    <a:pt x="1349" y="2297"/>
                    <a:pt x="1500" y="2209"/>
                  </a:cubicBezTo>
                  <a:cubicBezTo>
                    <a:pt x="1652" y="2108"/>
                    <a:pt x="1778" y="1969"/>
                    <a:pt x="1853" y="1805"/>
                  </a:cubicBezTo>
                  <a:cubicBezTo>
                    <a:pt x="2017" y="1402"/>
                    <a:pt x="2017" y="948"/>
                    <a:pt x="1853" y="545"/>
                  </a:cubicBezTo>
                  <a:cubicBezTo>
                    <a:pt x="1778" y="381"/>
                    <a:pt x="1652" y="243"/>
                    <a:pt x="1500" y="142"/>
                  </a:cubicBezTo>
                  <a:cubicBezTo>
                    <a:pt x="1349" y="47"/>
                    <a:pt x="1179" y="0"/>
                    <a:pt x="1007"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34"/>
            <p:cNvSpPr/>
            <p:nvPr/>
          </p:nvSpPr>
          <p:spPr>
            <a:xfrm>
              <a:off x="2231875" y="1290925"/>
              <a:ext cx="50450" cy="58575"/>
            </a:xfrm>
            <a:custGeom>
              <a:rect b="b" l="l" r="r" t="t"/>
              <a:pathLst>
                <a:path extrusionOk="0" h="2343" w="2018">
                  <a:moveTo>
                    <a:pt x="994" y="451"/>
                  </a:moveTo>
                  <a:cubicBezTo>
                    <a:pt x="1003" y="451"/>
                    <a:pt x="1012" y="451"/>
                    <a:pt x="1022" y="452"/>
                  </a:cubicBezTo>
                  <a:cubicBezTo>
                    <a:pt x="1148" y="452"/>
                    <a:pt x="1274" y="515"/>
                    <a:pt x="1337" y="628"/>
                  </a:cubicBezTo>
                  <a:cubicBezTo>
                    <a:pt x="1500" y="969"/>
                    <a:pt x="1500" y="1372"/>
                    <a:pt x="1337" y="1725"/>
                  </a:cubicBezTo>
                  <a:cubicBezTo>
                    <a:pt x="1274" y="1838"/>
                    <a:pt x="1148" y="1901"/>
                    <a:pt x="1022" y="1901"/>
                  </a:cubicBezTo>
                  <a:cubicBezTo>
                    <a:pt x="896" y="1901"/>
                    <a:pt x="770" y="1838"/>
                    <a:pt x="707" y="1725"/>
                  </a:cubicBezTo>
                  <a:cubicBezTo>
                    <a:pt x="543" y="1372"/>
                    <a:pt x="543" y="969"/>
                    <a:pt x="707" y="628"/>
                  </a:cubicBezTo>
                  <a:cubicBezTo>
                    <a:pt x="765" y="523"/>
                    <a:pt x="878" y="451"/>
                    <a:pt x="994" y="451"/>
                  </a:cubicBezTo>
                  <a:close/>
                  <a:moveTo>
                    <a:pt x="1027" y="1"/>
                  </a:moveTo>
                  <a:cubicBezTo>
                    <a:pt x="678" y="1"/>
                    <a:pt x="340" y="198"/>
                    <a:pt x="177" y="540"/>
                  </a:cubicBezTo>
                  <a:cubicBezTo>
                    <a:pt x="1" y="943"/>
                    <a:pt x="1" y="1397"/>
                    <a:pt x="177" y="1800"/>
                  </a:cubicBezTo>
                  <a:cubicBezTo>
                    <a:pt x="240" y="1964"/>
                    <a:pt x="366" y="2103"/>
                    <a:pt x="518" y="2204"/>
                  </a:cubicBezTo>
                  <a:cubicBezTo>
                    <a:pt x="656" y="2292"/>
                    <a:pt x="833" y="2342"/>
                    <a:pt x="1009" y="2342"/>
                  </a:cubicBezTo>
                  <a:cubicBezTo>
                    <a:pt x="1374" y="2342"/>
                    <a:pt x="1715" y="2128"/>
                    <a:pt x="1853" y="1800"/>
                  </a:cubicBezTo>
                  <a:cubicBezTo>
                    <a:pt x="2017" y="1397"/>
                    <a:pt x="2017" y="943"/>
                    <a:pt x="1853" y="540"/>
                  </a:cubicBezTo>
                  <a:cubicBezTo>
                    <a:pt x="1778" y="376"/>
                    <a:pt x="1664" y="238"/>
                    <a:pt x="1513" y="137"/>
                  </a:cubicBezTo>
                  <a:cubicBezTo>
                    <a:pt x="1360" y="44"/>
                    <a:pt x="1192" y="1"/>
                    <a:pt x="1027"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34"/>
            <p:cNvSpPr/>
            <p:nvPr/>
          </p:nvSpPr>
          <p:spPr>
            <a:xfrm>
              <a:off x="2342775" y="1442725"/>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34"/>
            <p:cNvSpPr/>
            <p:nvPr/>
          </p:nvSpPr>
          <p:spPr>
            <a:xfrm>
              <a:off x="2342775" y="1440825"/>
              <a:ext cx="1966700" cy="3800"/>
            </a:xfrm>
            <a:custGeom>
              <a:rect b="b" l="l" r="r" t="t"/>
              <a:pathLst>
                <a:path extrusionOk="0" h="152" w="78668">
                  <a:moveTo>
                    <a:pt x="0" y="0"/>
                  </a:moveTo>
                  <a:lnTo>
                    <a:pt x="0" y="152"/>
                  </a:lnTo>
                  <a:lnTo>
                    <a:pt x="78668" y="152"/>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34"/>
            <p:cNvSpPr/>
            <p:nvPr/>
          </p:nvSpPr>
          <p:spPr>
            <a:xfrm>
              <a:off x="2144950" y="1429475"/>
              <a:ext cx="45075" cy="57375"/>
            </a:xfrm>
            <a:custGeom>
              <a:rect b="b" l="l" r="r" t="t"/>
              <a:pathLst>
                <a:path extrusionOk="0" h="2295"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210" y="719"/>
                  </a:cubicBezTo>
                  <a:cubicBezTo>
                    <a:pt x="1197" y="782"/>
                    <a:pt x="1185" y="858"/>
                    <a:pt x="1159" y="908"/>
                  </a:cubicBezTo>
                  <a:cubicBezTo>
                    <a:pt x="1109" y="996"/>
                    <a:pt x="1046" y="1072"/>
                    <a:pt x="970" y="1135"/>
                  </a:cubicBezTo>
                  <a:lnTo>
                    <a:pt x="101" y="1954"/>
                  </a:lnTo>
                  <a:lnTo>
                    <a:pt x="101" y="2294"/>
                  </a:lnTo>
                  <a:lnTo>
                    <a:pt x="1802" y="2294"/>
                  </a:lnTo>
                  <a:lnTo>
                    <a:pt x="1802" y="1878"/>
                  </a:lnTo>
                  <a:lnTo>
                    <a:pt x="832" y="1878"/>
                  </a:lnTo>
                  <a:lnTo>
                    <a:pt x="1348" y="1387"/>
                  </a:lnTo>
                  <a:cubicBezTo>
                    <a:pt x="1474" y="1273"/>
                    <a:pt x="1575" y="1160"/>
                    <a:pt x="1651" y="1021"/>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34"/>
            <p:cNvSpPr/>
            <p:nvPr/>
          </p:nvSpPr>
          <p:spPr>
            <a:xfrm>
              <a:off x="2194400" y="1429650"/>
              <a:ext cx="50425" cy="58225"/>
            </a:xfrm>
            <a:custGeom>
              <a:rect b="b" l="l" r="r" t="t"/>
              <a:pathLst>
                <a:path extrusionOk="0" h="2329" w="2017">
                  <a:moveTo>
                    <a:pt x="1002" y="444"/>
                  </a:moveTo>
                  <a:cubicBezTo>
                    <a:pt x="1125" y="444"/>
                    <a:pt x="1248" y="504"/>
                    <a:pt x="1324" y="624"/>
                  </a:cubicBezTo>
                  <a:cubicBezTo>
                    <a:pt x="1487" y="977"/>
                    <a:pt x="1487" y="1367"/>
                    <a:pt x="1324" y="1720"/>
                  </a:cubicBezTo>
                  <a:cubicBezTo>
                    <a:pt x="1248" y="1834"/>
                    <a:pt x="1125" y="1890"/>
                    <a:pt x="1002" y="1890"/>
                  </a:cubicBezTo>
                  <a:cubicBezTo>
                    <a:pt x="879" y="1890"/>
                    <a:pt x="756" y="1834"/>
                    <a:pt x="681" y="1720"/>
                  </a:cubicBezTo>
                  <a:cubicBezTo>
                    <a:pt x="530" y="1367"/>
                    <a:pt x="530" y="977"/>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60"/>
                    <a:pt x="353" y="2098"/>
                    <a:pt x="504" y="2186"/>
                  </a:cubicBezTo>
                  <a:cubicBezTo>
                    <a:pt x="656" y="2281"/>
                    <a:pt x="829" y="2328"/>
                    <a:pt x="1002" y="2328"/>
                  </a:cubicBezTo>
                  <a:cubicBezTo>
                    <a:pt x="1175" y="2328"/>
                    <a:pt x="1349" y="2281"/>
                    <a:pt x="1500" y="2186"/>
                  </a:cubicBezTo>
                  <a:cubicBezTo>
                    <a:pt x="1651" y="2098"/>
                    <a:pt x="1777" y="1960"/>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34"/>
            <p:cNvSpPr/>
            <p:nvPr/>
          </p:nvSpPr>
          <p:spPr>
            <a:xfrm>
              <a:off x="2248900" y="1429650"/>
              <a:ext cx="50425" cy="58150"/>
            </a:xfrm>
            <a:custGeom>
              <a:rect b="b" l="l" r="r" t="t"/>
              <a:pathLst>
                <a:path extrusionOk="0" h="2326" w="2017">
                  <a:moveTo>
                    <a:pt x="1002" y="444"/>
                  </a:moveTo>
                  <a:cubicBezTo>
                    <a:pt x="1125" y="444"/>
                    <a:pt x="1248" y="504"/>
                    <a:pt x="1323" y="624"/>
                  </a:cubicBezTo>
                  <a:cubicBezTo>
                    <a:pt x="1487" y="964"/>
                    <a:pt x="1487" y="1367"/>
                    <a:pt x="1323" y="1720"/>
                  </a:cubicBezTo>
                  <a:cubicBezTo>
                    <a:pt x="1248" y="1834"/>
                    <a:pt x="1125" y="1890"/>
                    <a:pt x="1002" y="1890"/>
                  </a:cubicBezTo>
                  <a:cubicBezTo>
                    <a:pt x="879" y="1890"/>
                    <a:pt x="756" y="1834"/>
                    <a:pt x="681" y="1720"/>
                  </a:cubicBezTo>
                  <a:cubicBezTo>
                    <a:pt x="530" y="1367"/>
                    <a:pt x="530" y="964"/>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47"/>
                    <a:pt x="353" y="2098"/>
                    <a:pt x="504" y="2186"/>
                  </a:cubicBezTo>
                  <a:cubicBezTo>
                    <a:pt x="656" y="2287"/>
                    <a:pt x="832" y="2325"/>
                    <a:pt x="1008" y="2325"/>
                  </a:cubicBezTo>
                  <a:cubicBezTo>
                    <a:pt x="1018" y="2325"/>
                    <a:pt x="1028" y="2325"/>
                    <a:pt x="1038" y="2325"/>
                  </a:cubicBezTo>
                  <a:cubicBezTo>
                    <a:pt x="1380" y="2325"/>
                    <a:pt x="1705" y="2114"/>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4"/>
            <p:cNvSpPr/>
            <p:nvPr/>
          </p:nvSpPr>
          <p:spPr>
            <a:xfrm>
              <a:off x="2342450" y="1581325"/>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34"/>
            <p:cNvSpPr/>
            <p:nvPr/>
          </p:nvSpPr>
          <p:spPr>
            <a:xfrm>
              <a:off x="2342450" y="1579125"/>
              <a:ext cx="1966725" cy="4100"/>
            </a:xfrm>
            <a:custGeom>
              <a:rect b="b" l="l" r="r" t="t"/>
              <a:pathLst>
                <a:path extrusionOk="0" h="164" w="78669">
                  <a:moveTo>
                    <a:pt x="1" y="0"/>
                  </a:moveTo>
                  <a:lnTo>
                    <a:pt x="1"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34"/>
            <p:cNvSpPr/>
            <p:nvPr/>
          </p:nvSpPr>
          <p:spPr>
            <a:xfrm>
              <a:off x="2144000" y="1569350"/>
              <a:ext cx="45075" cy="57050"/>
            </a:xfrm>
            <a:custGeom>
              <a:rect b="b" l="l" r="r" t="t"/>
              <a:pathLst>
                <a:path extrusionOk="0" h="2282" w="1803">
                  <a:moveTo>
                    <a:pt x="126" y="1"/>
                  </a:moveTo>
                  <a:lnTo>
                    <a:pt x="126" y="416"/>
                  </a:lnTo>
                  <a:lnTo>
                    <a:pt x="1084" y="416"/>
                  </a:lnTo>
                  <a:lnTo>
                    <a:pt x="618" y="946"/>
                  </a:lnTo>
                  <a:lnTo>
                    <a:pt x="618" y="1286"/>
                  </a:lnTo>
                  <a:lnTo>
                    <a:pt x="857" y="1286"/>
                  </a:lnTo>
                  <a:cubicBezTo>
                    <a:pt x="1134" y="1286"/>
                    <a:pt x="1273" y="1374"/>
                    <a:pt x="1273" y="1563"/>
                  </a:cubicBezTo>
                  <a:cubicBezTo>
                    <a:pt x="1273" y="1651"/>
                    <a:pt x="1235" y="1727"/>
                    <a:pt x="1160" y="1777"/>
                  </a:cubicBezTo>
                  <a:cubicBezTo>
                    <a:pt x="1071" y="1828"/>
                    <a:pt x="958" y="1853"/>
                    <a:pt x="845" y="1853"/>
                  </a:cubicBezTo>
                  <a:cubicBezTo>
                    <a:pt x="731" y="1853"/>
                    <a:pt x="618" y="1828"/>
                    <a:pt x="504" y="1802"/>
                  </a:cubicBezTo>
                  <a:cubicBezTo>
                    <a:pt x="391" y="1765"/>
                    <a:pt x="290" y="1714"/>
                    <a:pt x="202" y="1639"/>
                  </a:cubicBezTo>
                  <a:lnTo>
                    <a:pt x="0" y="2042"/>
                  </a:lnTo>
                  <a:cubicBezTo>
                    <a:pt x="114" y="2118"/>
                    <a:pt x="252" y="2181"/>
                    <a:pt x="391" y="2218"/>
                  </a:cubicBezTo>
                  <a:cubicBezTo>
                    <a:pt x="542" y="2256"/>
                    <a:pt x="706" y="2281"/>
                    <a:pt x="870" y="2281"/>
                  </a:cubicBezTo>
                  <a:cubicBezTo>
                    <a:pt x="1046" y="2281"/>
                    <a:pt x="1223" y="2256"/>
                    <a:pt x="1386" y="2181"/>
                  </a:cubicBezTo>
                  <a:cubicBezTo>
                    <a:pt x="1512" y="2130"/>
                    <a:pt x="1613" y="2029"/>
                    <a:pt x="1701" y="1916"/>
                  </a:cubicBezTo>
                  <a:cubicBezTo>
                    <a:pt x="1764" y="1802"/>
                    <a:pt x="1802" y="1676"/>
                    <a:pt x="1802" y="1550"/>
                  </a:cubicBezTo>
                  <a:cubicBezTo>
                    <a:pt x="1802" y="1399"/>
                    <a:pt x="1752" y="1248"/>
                    <a:pt x="1638" y="1122"/>
                  </a:cubicBezTo>
                  <a:cubicBezTo>
                    <a:pt x="1512" y="1009"/>
                    <a:pt x="1361" y="933"/>
                    <a:pt x="1185" y="920"/>
                  </a:cubicBezTo>
                  <a:lnTo>
                    <a:pt x="1701" y="341"/>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34"/>
            <p:cNvSpPr/>
            <p:nvPr/>
          </p:nvSpPr>
          <p:spPr>
            <a:xfrm>
              <a:off x="2193775" y="1567925"/>
              <a:ext cx="50425" cy="58550"/>
            </a:xfrm>
            <a:custGeom>
              <a:rect b="b" l="l" r="r" t="t"/>
              <a:pathLst>
                <a:path extrusionOk="0" h="2342" w="2017">
                  <a:moveTo>
                    <a:pt x="1015" y="445"/>
                  </a:moveTo>
                  <a:cubicBezTo>
                    <a:pt x="1137" y="445"/>
                    <a:pt x="1260" y="505"/>
                    <a:pt x="1336" y="625"/>
                  </a:cubicBezTo>
                  <a:cubicBezTo>
                    <a:pt x="1500" y="977"/>
                    <a:pt x="1500" y="1381"/>
                    <a:pt x="1336" y="1721"/>
                  </a:cubicBezTo>
                  <a:cubicBezTo>
                    <a:pt x="1260" y="1841"/>
                    <a:pt x="1137" y="1900"/>
                    <a:pt x="1015" y="1900"/>
                  </a:cubicBezTo>
                  <a:cubicBezTo>
                    <a:pt x="892" y="1900"/>
                    <a:pt x="769" y="1841"/>
                    <a:pt x="693" y="1721"/>
                  </a:cubicBezTo>
                  <a:cubicBezTo>
                    <a:pt x="529" y="1381"/>
                    <a:pt x="529" y="977"/>
                    <a:pt x="693" y="625"/>
                  </a:cubicBezTo>
                  <a:cubicBezTo>
                    <a:pt x="769" y="505"/>
                    <a:pt x="892" y="445"/>
                    <a:pt x="1015" y="445"/>
                  </a:cubicBezTo>
                  <a:close/>
                  <a:moveTo>
                    <a:pt x="1015" y="1"/>
                  </a:moveTo>
                  <a:cubicBezTo>
                    <a:pt x="841" y="1"/>
                    <a:pt x="668" y="45"/>
                    <a:pt x="517" y="133"/>
                  </a:cubicBezTo>
                  <a:cubicBezTo>
                    <a:pt x="366" y="234"/>
                    <a:pt x="240" y="373"/>
                    <a:pt x="177" y="536"/>
                  </a:cubicBezTo>
                  <a:cubicBezTo>
                    <a:pt x="0" y="940"/>
                    <a:pt x="0" y="1393"/>
                    <a:pt x="177" y="1796"/>
                  </a:cubicBezTo>
                  <a:cubicBezTo>
                    <a:pt x="240" y="1960"/>
                    <a:pt x="366" y="2099"/>
                    <a:pt x="517" y="2200"/>
                  </a:cubicBezTo>
                  <a:cubicBezTo>
                    <a:pt x="668" y="2294"/>
                    <a:pt x="841" y="2341"/>
                    <a:pt x="1015" y="2341"/>
                  </a:cubicBezTo>
                  <a:cubicBezTo>
                    <a:pt x="1188" y="2341"/>
                    <a:pt x="1361" y="2294"/>
                    <a:pt x="1512" y="2200"/>
                  </a:cubicBezTo>
                  <a:cubicBezTo>
                    <a:pt x="1664" y="2099"/>
                    <a:pt x="1777" y="1960"/>
                    <a:pt x="1853" y="1796"/>
                  </a:cubicBezTo>
                  <a:cubicBezTo>
                    <a:pt x="2016" y="1393"/>
                    <a:pt x="2016" y="940"/>
                    <a:pt x="1853" y="536"/>
                  </a:cubicBezTo>
                  <a:cubicBezTo>
                    <a:pt x="1777" y="373"/>
                    <a:pt x="1664" y="234"/>
                    <a:pt x="1512" y="133"/>
                  </a:cubicBezTo>
                  <a:cubicBezTo>
                    <a:pt x="1361" y="45"/>
                    <a:pt x="1188" y="1"/>
                    <a:pt x="101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34"/>
            <p:cNvSpPr/>
            <p:nvPr/>
          </p:nvSpPr>
          <p:spPr>
            <a:xfrm>
              <a:off x="2248575" y="1567925"/>
              <a:ext cx="50425" cy="58475"/>
            </a:xfrm>
            <a:custGeom>
              <a:rect b="b" l="l" r="r" t="t"/>
              <a:pathLst>
                <a:path extrusionOk="0" h="2339" w="2017">
                  <a:moveTo>
                    <a:pt x="1009" y="445"/>
                  </a:moveTo>
                  <a:cubicBezTo>
                    <a:pt x="1135" y="445"/>
                    <a:pt x="1261" y="505"/>
                    <a:pt x="1336" y="625"/>
                  </a:cubicBezTo>
                  <a:cubicBezTo>
                    <a:pt x="1488" y="977"/>
                    <a:pt x="1488" y="1381"/>
                    <a:pt x="1336" y="1721"/>
                  </a:cubicBezTo>
                  <a:cubicBezTo>
                    <a:pt x="1261" y="1841"/>
                    <a:pt x="1135" y="1900"/>
                    <a:pt x="1009" y="1900"/>
                  </a:cubicBezTo>
                  <a:cubicBezTo>
                    <a:pt x="883" y="1900"/>
                    <a:pt x="757" y="1841"/>
                    <a:pt x="681" y="1721"/>
                  </a:cubicBezTo>
                  <a:cubicBezTo>
                    <a:pt x="530" y="1381"/>
                    <a:pt x="530" y="977"/>
                    <a:pt x="681" y="625"/>
                  </a:cubicBezTo>
                  <a:cubicBezTo>
                    <a:pt x="757" y="505"/>
                    <a:pt x="883" y="445"/>
                    <a:pt x="1009" y="445"/>
                  </a:cubicBezTo>
                  <a:close/>
                  <a:moveTo>
                    <a:pt x="1009" y="1"/>
                  </a:moveTo>
                  <a:cubicBezTo>
                    <a:pt x="836" y="1"/>
                    <a:pt x="662" y="45"/>
                    <a:pt x="505" y="133"/>
                  </a:cubicBezTo>
                  <a:cubicBezTo>
                    <a:pt x="354" y="234"/>
                    <a:pt x="240" y="373"/>
                    <a:pt x="165" y="536"/>
                  </a:cubicBezTo>
                  <a:cubicBezTo>
                    <a:pt x="1" y="940"/>
                    <a:pt x="1" y="1393"/>
                    <a:pt x="165" y="1796"/>
                  </a:cubicBezTo>
                  <a:cubicBezTo>
                    <a:pt x="240" y="1960"/>
                    <a:pt x="354" y="2099"/>
                    <a:pt x="505" y="2200"/>
                  </a:cubicBezTo>
                  <a:cubicBezTo>
                    <a:pt x="656" y="2288"/>
                    <a:pt x="832" y="2338"/>
                    <a:pt x="1009" y="2338"/>
                  </a:cubicBezTo>
                  <a:cubicBezTo>
                    <a:pt x="1019" y="2339"/>
                    <a:pt x="1029" y="2339"/>
                    <a:pt x="1039" y="2339"/>
                  </a:cubicBezTo>
                  <a:cubicBezTo>
                    <a:pt x="1392" y="2339"/>
                    <a:pt x="1706" y="2127"/>
                    <a:pt x="1853" y="1796"/>
                  </a:cubicBezTo>
                  <a:cubicBezTo>
                    <a:pt x="2017" y="1393"/>
                    <a:pt x="2017" y="940"/>
                    <a:pt x="1853" y="536"/>
                  </a:cubicBezTo>
                  <a:cubicBezTo>
                    <a:pt x="1777" y="373"/>
                    <a:pt x="1651" y="234"/>
                    <a:pt x="1513" y="133"/>
                  </a:cubicBezTo>
                  <a:cubicBezTo>
                    <a:pt x="1355" y="45"/>
                    <a:pt x="1182" y="1"/>
                    <a:pt x="100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34"/>
            <p:cNvSpPr/>
            <p:nvPr/>
          </p:nvSpPr>
          <p:spPr>
            <a:xfrm>
              <a:off x="2540600" y="1086425"/>
              <a:ext cx="26800" cy="158175"/>
            </a:xfrm>
            <a:custGeom>
              <a:rect b="b" l="l" r="r" t="t"/>
              <a:pathLst>
                <a:path extrusionOk="0" h="6327" w="1072">
                  <a:moveTo>
                    <a:pt x="543" y="0"/>
                  </a:moveTo>
                  <a:cubicBezTo>
                    <a:pt x="240" y="0"/>
                    <a:pt x="1" y="240"/>
                    <a:pt x="1" y="542"/>
                  </a:cubicBezTo>
                  <a:lnTo>
                    <a:pt x="1" y="5797"/>
                  </a:lnTo>
                  <a:cubicBezTo>
                    <a:pt x="1" y="6087"/>
                    <a:pt x="240" y="6326"/>
                    <a:pt x="543" y="6326"/>
                  </a:cubicBezTo>
                  <a:cubicBezTo>
                    <a:pt x="832" y="6326"/>
                    <a:pt x="1072" y="6087"/>
                    <a:pt x="1072" y="5797"/>
                  </a:cubicBezTo>
                  <a:lnTo>
                    <a:pt x="1072" y="542"/>
                  </a:lnTo>
                  <a:cubicBezTo>
                    <a:pt x="1072" y="240"/>
                    <a:pt x="832"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34"/>
            <p:cNvSpPr/>
            <p:nvPr/>
          </p:nvSpPr>
          <p:spPr>
            <a:xfrm>
              <a:off x="2540600" y="1086425"/>
              <a:ext cx="26800" cy="80350"/>
            </a:xfrm>
            <a:custGeom>
              <a:rect b="b" l="l" r="r" t="t"/>
              <a:pathLst>
                <a:path extrusionOk="0" h="3214" w="1072">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34"/>
            <p:cNvSpPr/>
            <p:nvPr/>
          </p:nvSpPr>
          <p:spPr>
            <a:xfrm>
              <a:off x="2836425" y="955375"/>
              <a:ext cx="26475" cy="420575"/>
            </a:xfrm>
            <a:custGeom>
              <a:rect b="b" l="l" r="r" t="t"/>
              <a:pathLst>
                <a:path extrusionOk="0" h="16823" w="1059">
                  <a:moveTo>
                    <a:pt x="529" y="0"/>
                  </a:moveTo>
                  <a:cubicBezTo>
                    <a:pt x="239" y="0"/>
                    <a:pt x="0" y="240"/>
                    <a:pt x="0" y="530"/>
                  </a:cubicBezTo>
                  <a:lnTo>
                    <a:pt x="0" y="16281"/>
                  </a:lnTo>
                  <a:cubicBezTo>
                    <a:pt x="0" y="16583"/>
                    <a:pt x="239" y="16823"/>
                    <a:pt x="529" y="16823"/>
                  </a:cubicBezTo>
                  <a:cubicBezTo>
                    <a:pt x="819" y="16823"/>
                    <a:pt x="1058" y="16583"/>
                    <a:pt x="1058" y="16281"/>
                  </a:cubicBezTo>
                  <a:lnTo>
                    <a:pt x="1058" y="530"/>
                  </a:lnTo>
                  <a:cubicBezTo>
                    <a:pt x="1058" y="240"/>
                    <a:pt x="819" y="0"/>
                    <a:pt x="529"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34"/>
            <p:cNvSpPr/>
            <p:nvPr/>
          </p:nvSpPr>
          <p:spPr>
            <a:xfrm>
              <a:off x="2836100" y="955050"/>
              <a:ext cx="27125" cy="211725"/>
            </a:xfrm>
            <a:custGeom>
              <a:rect b="b" l="l" r="r" t="t"/>
              <a:pathLst>
                <a:path extrusionOk="0" h="8469" w="1085">
                  <a:moveTo>
                    <a:pt x="542" y="1"/>
                  </a:moveTo>
                  <a:cubicBezTo>
                    <a:pt x="252" y="1"/>
                    <a:pt x="0" y="240"/>
                    <a:pt x="13" y="543"/>
                  </a:cubicBezTo>
                  <a:lnTo>
                    <a:pt x="13" y="8469"/>
                  </a:lnTo>
                  <a:lnTo>
                    <a:pt x="1084" y="8469"/>
                  </a:lnTo>
                  <a:lnTo>
                    <a:pt x="1084" y="543"/>
                  </a:lnTo>
                  <a:cubicBezTo>
                    <a:pt x="1084" y="240"/>
                    <a:pt x="845" y="1"/>
                    <a:pt x="542"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34"/>
            <p:cNvSpPr/>
            <p:nvPr/>
          </p:nvSpPr>
          <p:spPr>
            <a:xfrm>
              <a:off x="3121500" y="895525"/>
              <a:ext cx="26800" cy="539975"/>
            </a:xfrm>
            <a:custGeom>
              <a:rect b="b" l="l" r="r" t="t"/>
              <a:pathLst>
                <a:path extrusionOk="0" h="21599" w="1072">
                  <a:moveTo>
                    <a:pt x="530" y="0"/>
                  </a:moveTo>
                  <a:cubicBezTo>
                    <a:pt x="240" y="0"/>
                    <a:pt x="1" y="240"/>
                    <a:pt x="1" y="542"/>
                  </a:cubicBezTo>
                  <a:lnTo>
                    <a:pt x="1" y="21069"/>
                  </a:lnTo>
                  <a:cubicBezTo>
                    <a:pt x="1" y="21359"/>
                    <a:pt x="240" y="21598"/>
                    <a:pt x="530" y="21598"/>
                  </a:cubicBezTo>
                  <a:cubicBezTo>
                    <a:pt x="832" y="21598"/>
                    <a:pt x="1059" y="21359"/>
                    <a:pt x="1072" y="21069"/>
                  </a:cubicBezTo>
                  <a:lnTo>
                    <a:pt x="1072" y="542"/>
                  </a:lnTo>
                  <a:cubicBezTo>
                    <a:pt x="1072" y="240"/>
                    <a:pt x="832" y="0"/>
                    <a:pt x="530"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34"/>
            <p:cNvSpPr/>
            <p:nvPr/>
          </p:nvSpPr>
          <p:spPr>
            <a:xfrm>
              <a:off x="3121500" y="895525"/>
              <a:ext cx="26800" cy="271250"/>
            </a:xfrm>
            <a:custGeom>
              <a:rect b="b" l="l" r="r" t="t"/>
              <a:pathLst>
                <a:path extrusionOk="0" h="10850" w="1072">
                  <a:moveTo>
                    <a:pt x="530" y="0"/>
                  </a:moveTo>
                  <a:cubicBezTo>
                    <a:pt x="240" y="0"/>
                    <a:pt x="1" y="240"/>
                    <a:pt x="1" y="530"/>
                  </a:cubicBezTo>
                  <a:lnTo>
                    <a:pt x="1" y="10850"/>
                  </a:lnTo>
                  <a:lnTo>
                    <a:pt x="1072" y="10850"/>
                  </a:lnTo>
                  <a:lnTo>
                    <a:pt x="1072" y="530"/>
                  </a:lnTo>
                  <a:cubicBezTo>
                    <a:pt x="1072" y="240"/>
                    <a:pt x="832"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34"/>
            <p:cNvSpPr/>
            <p:nvPr/>
          </p:nvSpPr>
          <p:spPr>
            <a:xfrm>
              <a:off x="3832500" y="895525"/>
              <a:ext cx="26825" cy="539975"/>
            </a:xfrm>
            <a:custGeom>
              <a:rect b="b" l="l" r="r" t="t"/>
              <a:pathLst>
                <a:path extrusionOk="0" h="21599" w="1073">
                  <a:moveTo>
                    <a:pt x="543" y="0"/>
                  </a:moveTo>
                  <a:cubicBezTo>
                    <a:pt x="240" y="0"/>
                    <a:pt x="1" y="240"/>
                    <a:pt x="1" y="542"/>
                  </a:cubicBezTo>
                  <a:lnTo>
                    <a:pt x="1" y="21069"/>
                  </a:lnTo>
                  <a:cubicBezTo>
                    <a:pt x="1" y="21359"/>
                    <a:pt x="240" y="21598"/>
                    <a:pt x="543" y="21598"/>
                  </a:cubicBezTo>
                  <a:cubicBezTo>
                    <a:pt x="833" y="21598"/>
                    <a:pt x="1072" y="21359"/>
                    <a:pt x="1072" y="21069"/>
                  </a:cubicBezTo>
                  <a:lnTo>
                    <a:pt x="1072" y="542"/>
                  </a:lnTo>
                  <a:cubicBezTo>
                    <a:pt x="1072" y="240"/>
                    <a:pt x="833"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34"/>
            <p:cNvSpPr/>
            <p:nvPr/>
          </p:nvSpPr>
          <p:spPr>
            <a:xfrm>
              <a:off x="3832500" y="895525"/>
              <a:ext cx="26825" cy="271250"/>
            </a:xfrm>
            <a:custGeom>
              <a:rect b="b" l="l" r="r" t="t"/>
              <a:pathLst>
                <a:path extrusionOk="0" h="10850" w="1073">
                  <a:moveTo>
                    <a:pt x="530" y="0"/>
                  </a:moveTo>
                  <a:cubicBezTo>
                    <a:pt x="240" y="0"/>
                    <a:pt x="1" y="240"/>
                    <a:pt x="1" y="530"/>
                  </a:cubicBezTo>
                  <a:lnTo>
                    <a:pt x="1" y="10308"/>
                  </a:lnTo>
                  <a:cubicBezTo>
                    <a:pt x="1" y="10610"/>
                    <a:pt x="240" y="10850"/>
                    <a:pt x="530" y="10850"/>
                  </a:cubicBezTo>
                  <a:cubicBezTo>
                    <a:pt x="833" y="10850"/>
                    <a:pt x="1072" y="10610"/>
                    <a:pt x="1072" y="10308"/>
                  </a:cubicBezTo>
                  <a:lnTo>
                    <a:pt x="1072" y="530"/>
                  </a:lnTo>
                  <a:cubicBezTo>
                    <a:pt x="1072" y="240"/>
                    <a:pt x="833"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34"/>
            <p:cNvSpPr/>
            <p:nvPr/>
          </p:nvSpPr>
          <p:spPr>
            <a:xfrm>
              <a:off x="3552450" y="953475"/>
              <a:ext cx="26800" cy="424050"/>
            </a:xfrm>
            <a:custGeom>
              <a:rect b="b" l="l" r="r" t="t"/>
              <a:pathLst>
                <a:path extrusionOk="0" h="16962" w="1072">
                  <a:moveTo>
                    <a:pt x="543" y="1"/>
                  </a:moveTo>
                  <a:cubicBezTo>
                    <a:pt x="253" y="1"/>
                    <a:pt x="13" y="240"/>
                    <a:pt x="13" y="543"/>
                  </a:cubicBezTo>
                  <a:lnTo>
                    <a:pt x="13" y="16432"/>
                  </a:lnTo>
                  <a:cubicBezTo>
                    <a:pt x="1" y="16722"/>
                    <a:pt x="253" y="16962"/>
                    <a:pt x="543" y="16962"/>
                  </a:cubicBezTo>
                  <a:cubicBezTo>
                    <a:pt x="832" y="16962"/>
                    <a:pt x="1072" y="16722"/>
                    <a:pt x="1072" y="16432"/>
                  </a:cubicBezTo>
                  <a:lnTo>
                    <a:pt x="1072" y="543"/>
                  </a:lnTo>
                  <a:cubicBezTo>
                    <a:pt x="1072" y="240"/>
                    <a:pt x="832"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34"/>
            <p:cNvSpPr/>
            <p:nvPr/>
          </p:nvSpPr>
          <p:spPr>
            <a:xfrm>
              <a:off x="3552775" y="953475"/>
              <a:ext cx="26800" cy="213300"/>
            </a:xfrm>
            <a:custGeom>
              <a:rect b="b" l="l" r="r" t="t"/>
              <a:pathLst>
                <a:path extrusionOk="0" h="8532" w="1072">
                  <a:moveTo>
                    <a:pt x="530" y="1"/>
                  </a:moveTo>
                  <a:cubicBezTo>
                    <a:pt x="240" y="1"/>
                    <a:pt x="0" y="240"/>
                    <a:pt x="0" y="543"/>
                  </a:cubicBezTo>
                  <a:lnTo>
                    <a:pt x="0" y="8532"/>
                  </a:lnTo>
                  <a:lnTo>
                    <a:pt x="1071" y="8532"/>
                  </a:lnTo>
                  <a:lnTo>
                    <a:pt x="1071" y="543"/>
                  </a:lnTo>
                  <a:cubicBezTo>
                    <a:pt x="1071" y="240"/>
                    <a:pt x="832" y="1"/>
                    <a:pt x="530"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34"/>
            <p:cNvSpPr/>
            <p:nvPr/>
          </p:nvSpPr>
          <p:spPr>
            <a:xfrm>
              <a:off x="3984025" y="953475"/>
              <a:ext cx="26825" cy="424050"/>
            </a:xfrm>
            <a:custGeom>
              <a:rect b="b" l="l" r="r" t="t"/>
              <a:pathLst>
                <a:path extrusionOk="0" h="16962" w="1073">
                  <a:moveTo>
                    <a:pt x="543" y="1"/>
                  </a:moveTo>
                  <a:cubicBezTo>
                    <a:pt x="240" y="1"/>
                    <a:pt x="1" y="240"/>
                    <a:pt x="1" y="543"/>
                  </a:cubicBezTo>
                  <a:lnTo>
                    <a:pt x="1" y="16432"/>
                  </a:lnTo>
                  <a:cubicBezTo>
                    <a:pt x="1" y="16722"/>
                    <a:pt x="240" y="16962"/>
                    <a:pt x="543" y="16962"/>
                  </a:cubicBezTo>
                  <a:cubicBezTo>
                    <a:pt x="833" y="16962"/>
                    <a:pt x="1072" y="16722"/>
                    <a:pt x="1072" y="16432"/>
                  </a:cubicBezTo>
                  <a:lnTo>
                    <a:pt x="1072" y="543"/>
                  </a:lnTo>
                  <a:cubicBezTo>
                    <a:pt x="1072" y="240"/>
                    <a:pt x="833"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34"/>
            <p:cNvSpPr/>
            <p:nvPr/>
          </p:nvSpPr>
          <p:spPr>
            <a:xfrm>
              <a:off x="3984025" y="953475"/>
              <a:ext cx="26825" cy="213300"/>
            </a:xfrm>
            <a:custGeom>
              <a:rect b="b" l="l" r="r" t="t"/>
              <a:pathLst>
                <a:path extrusionOk="0" h="8532" w="1073">
                  <a:moveTo>
                    <a:pt x="543" y="1"/>
                  </a:moveTo>
                  <a:cubicBezTo>
                    <a:pt x="240" y="1"/>
                    <a:pt x="1" y="240"/>
                    <a:pt x="1" y="543"/>
                  </a:cubicBezTo>
                  <a:lnTo>
                    <a:pt x="1" y="8532"/>
                  </a:lnTo>
                  <a:lnTo>
                    <a:pt x="1072" y="8532"/>
                  </a:lnTo>
                  <a:lnTo>
                    <a:pt x="1072" y="543"/>
                  </a:lnTo>
                  <a:cubicBezTo>
                    <a:pt x="1072" y="240"/>
                    <a:pt x="833" y="1"/>
                    <a:pt x="543"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pSp>
      <p:sp>
        <p:nvSpPr>
          <p:cNvPr id="753" name="Google Shape;753;p34"/>
          <p:cNvSpPr txBox="1"/>
          <p:nvPr/>
        </p:nvSpPr>
        <p:spPr>
          <a:xfrm>
            <a:off x="810900" y="1957775"/>
            <a:ext cx="2652900" cy="15546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Matplotlib</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Seaborn</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OpenCV</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Skimage</a:t>
            </a:r>
            <a:endParaRPr b="1" sz="1600">
              <a:solidFill>
                <a:srgbClr val="FFFFFF"/>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5"/>
          <p:cNvSpPr txBox="1"/>
          <p:nvPr>
            <p:ph idx="13" type="ctrTitle"/>
          </p:nvPr>
        </p:nvSpPr>
        <p:spPr>
          <a:xfrm>
            <a:off x="6666296" y="308695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759" name="Google Shape;759;p35"/>
          <p:cNvSpPr txBox="1"/>
          <p:nvPr>
            <p:ph idx="1" type="subTitle"/>
          </p:nvPr>
        </p:nvSpPr>
        <p:spPr>
          <a:xfrm>
            <a:off x="6666300" y="3519826"/>
            <a:ext cx="19653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train the model we will predict with test data</a:t>
            </a:r>
            <a:endParaRPr/>
          </a:p>
        </p:txBody>
      </p:sp>
      <p:sp>
        <p:nvSpPr>
          <p:cNvPr id="760" name="Google Shape;760;p35"/>
          <p:cNvSpPr txBox="1"/>
          <p:nvPr>
            <p:ph idx="4" type="ctrTitle"/>
          </p:nvPr>
        </p:nvSpPr>
        <p:spPr>
          <a:xfrm>
            <a:off x="3942825" y="3396800"/>
            <a:ext cx="212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a:t>
            </a:r>
            <a:r>
              <a:rPr lang="en"/>
              <a:t> </a:t>
            </a:r>
            <a:br>
              <a:rPr lang="en"/>
            </a:br>
            <a:r>
              <a:rPr lang="en"/>
              <a:t>AutoEncoder Model</a:t>
            </a:r>
            <a:endParaRPr/>
          </a:p>
        </p:txBody>
      </p:sp>
      <p:sp>
        <p:nvSpPr>
          <p:cNvPr id="761" name="Google Shape;761;p35"/>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r>
              <a:rPr lang="en"/>
              <a:t> </a:t>
            </a:r>
            <a:br>
              <a:rPr lang="en"/>
            </a:br>
            <a:r>
              <a:rPr lang="en"/>
              <a:t>Processing</a:t>
            </a:r>
            <a:endParaRPr/>
          </a:p>
        </p:txBody>
      </p:sp>
      <p:sp>
        <p:nvSpPr>
          <p:cNvPr id="762" name="Google Shape;762;p35"/>
          <p:cNvSpPr txBox="1"/>
          <p:nvPr>
            <p:ph idx="2" type="subTitle"/>
          </p:nvPr>
        </p:nvSpPr>
        <p:spPr>
          <a:xfrm>
            <a:off x="1223300" y="3829673"/>
            <a:ext cx="17556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Rescale our data and normalize them and visualize </a:t>
            </a:r>
            <a:endParaRPr/>
          </a:p>
        </p:txBody>
      </p:sp>
      <p:sp>
        <p:nvSpPr>
          <p:cNvPr id="763" name="Google Shape;763;p35"/>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64" name="Google Shape;764;p35"/>
          <p:cNvSpPr txBox="1"/>
          <p:nvPr>
            <p:ph idx="5" type="subTitle"/>
          </p:nvPr>
        </p:nvSpPr>
        <p:spPr>
          <a:xfrm>
            <a:off x="3942825" y="3829673"/>
            <a:ext cx="17556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train our image data with Autoencoder</a:t>
            </a:r>
            <a:endParaRPr/>
          </a:p>
        </p:txBody>
      </p:sp>
      <p:sp>
        <p:nvSpPr>
          <p:cNvPr id="765" name="Google Shape;765;p35"/>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66" name="Google Shape;766;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OUR PROCESS</a:t>
            </a:r>
            <a:endParaRPr/>
          </a:p>
        </p:txBody>
      </p:sp>
      <p:sp>
        <p:nvSpPr>
          <p:cNvPr id="767" name="Google Shape;767;p35"/>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68" name="Google Shape;768;p35"/>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5"/>
          <p:cNvCxnSpPr>
            <a:stCxn id="768" idx="1"/>
            <a:endCxn id="763"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2" name="Google Shape;772;p35"/>
          <p:cNvCxnSpPr>
            <a:stCxn id="769" idx="1"/>
            <a:endCxn id="765"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3" name="Google Shape;773;p35"/>
          <p:cNvCxnSpPr>
            <a:stCxn id="770" idx="1"/>
            <a:endCxn id="767"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774" name="Google Shape;774;p35"/>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748585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35"/>
          <p:cNvGrpSpPr/>
          <p:nvPr/>
        </p:nvGrpSpPr>
        <p:grpSpPr>
          <a:xfrm>
            <a:off x="4075558" y="1684660"/>
            <a:ext cx="577210" cy="580282"/>
            <a:chOff x="3095745" y="3805393"/>
            <a:chExt cx="352840" cy="354717"/>
          </a:xfrm>
        </p:grpSpPr>
        <p:sp>
          <p:nvSpPr>
            <p:cNvPr id="778" name="Google Shape;778;p3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5"/>
          <p:cNvGrpSpPr/>
          <p:nvPr/>
        </p:nvGrpSpPr>
        <p:grpSpPr>
          <a:xfrm>
            <a:off x="6789168" y="1684647"/>
            <a:ext cx="583817" cy="580314"/>
            <a:chOff x="3541011" y="3367320"/>
            <a:chExt cx="348257" cy="346188"/>
          </a:xfrm>
        </p:grpSpPr>
        <p:sp>
          <p:nvSpPr>
            <p:cNvPr id="785" name="Google Shape;785;p3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35"/>
          <p:cNvSpPr/>
          <p:nvPr/>
        </p:nvSpPr>
        <p:spPr>
          <a:xfrm>
            <a:off x="5147933" y="12485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6"/>
          <p:cNvSpPr txBox="1"/>
          <p:nvPr>
            <p:ph idx="1" type="body"/>
          </p:nvPr>
        </p:nvSpPr>
        <p:spPr>
          <a:xfrm>
            <a:off x="631050" y="3053799"/>
            <a:ext cx="7881900" cy="1910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SzPts val="1200"/>
              <a:buChar char="●"/>
            </a:pPr>
            <a:r>
              <a:rPr lang="en" sz="1400"/>
              <a:t>This learning curves of model performance on the train and validation datasets can be used to diagnose an underfit, overfit, or well-fit model.</a:t>
            </a:r>
            <a:endParaRPr sz="1400"/>
          </a:p>
          <a:p>
            <a:pPr indent="-304800" lvl="0" marL="457200" rtl="0" algn="l">
              <a:lnSpc>
                <a:spcPct val="100000"/>
              </a:lnSpc>
              <a:spcBef>
                <a:spcPts val="1600"/>
              </a:spcBef>
              <a:spcAft>
                <a:spcPts val="0"/>
              </a:spcAft>
              <a:buSzPts val="1200"/>
              <a:buChar char="●"/>
            </a:pPr>
            <a:r>
              <a:rPr lang="en" sz="1400"/>
              <a:t>After training our model we want to see how our model learn from our training data over an epochs.</a:t>
            </a:r>
            <a:endParaRPr sz="1400"/>
          </a:p>
          <a:p>
            <a:pPr indent="-317500" lvl="0" marL="457200" rtl="0" algn="l">
              <a:lnSpc>
                <a:spcPct val="100000"/>
              </a:lnSpc>
              <a:spcBef>
                <a:spcPts val="1600"/>
              </a:spcBef>
              <a:spcAft>
                <a:spcPts val="1600"/>
              </a:spcAft>
              <a:buSzPts val="1400"/>
              <a:buChar char="●"/>
            </a:pPr>
            <a:r>
              <a:rPr lang="en" sz="1400"/>
              <a:t>By Evaluating this, we can tell is our model well-fit or not.</a:t>
            </a:r>
            <a:endParaRPr sz="1400"/>
          </a:p>
        </p:txBody>
      </p:sp>
      <p:sp>
        <p:nvSpPr>
          <p:cNvPr id="795" name="Google Shape;795;p3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EVALUATE LEARNING CURVE</a:t>
            </a:r>
            <a:endParaRPr/>
          </a:p>
        </p:txBody>
      </p:sp>
      <p:grpSp>
        <p:nvGrpSpPr>
          <p:cNvPr id="796" name="Google Shape;796;p36"/>
          <p:cNvGrpSpPr/>
          <p:nvPr/>
        </p:nvGrpSpPr>
        <p:grpSpPr>
          <a:xfrm>
            <a:off x="2768428" y="1416468"/>
            <a:ext cx="3541896" cy="1566142"/>
            <a:chOff x="238125" y="657975"/>
            <a:chExt cx="2136375" cy="674625"/>
          </a:xfrm>
        </p:grpSpPr>
        <p:sp>
          <p:nvSpPr>
            <p:cNvPr id="797" name="Google Shape;797;p36"/>
            <p:cNvSpPr/>
            <p:nvPr/>
          </p:nvSpPr>
          <p:spPr>
            <a:xfrm>
              <a:off x="238125" y="657975"/>
              <a:ext cx="2105475" cy="467800"/>
            </a:xfrm>
            <a:custGeom>
              <a:rect b="b" l="l" r="r" t="t"/>
              <a:pathLst>
                <a:path extrusionOk="0" h="18712" w="84219">
                  <a:moveTo>
                    <a:pt x="62798" y="10566"/>
                  </a:moveTo>
                  <a:cubicBezTo>
                    <a:pt x="62057" y="10566"/>
                    <a:pt x="61308" y="10684"/>
                    <a:pt x="60568" y="10800"/>
                  </a:cubicBezTo>
                  <a:cubicBezTo>
                    <a:pt x="59695" y="10965"/>
                    <a:pt x="58788" y="11047"/>
                    <a:pt x="57898" y="11047"/>
                  </a:cubicBezTo>
                  <a:lnTo>
                    <a:pt x="57865" y="11674"/>
                  </a:lnTo>
                  <a:cubicBezTo>
                    <a:pt x="57944" y="11675"/>
                    <a:pt x="58022" y="11676"/>
                    <a:pt x="58100" y="11676"/>
                  </a:cubicBezTo>
                  <a:cubicBezTo>
                    <a:pt x="58961" y="11676"/>
                    <a:pt x="59820" y="11593"/>
                    <a:pt x="60651" y="11426"/>
                  </a:cubicBezTo>
                  <a:cubicBezTo>
                    <a:pt x="61398" y="11309"/>
                    <a:pt x="62111" y="11197"/>
                    <a:pt x="62794" y="11197"/>
                  </a:cubicBezTo>
                  <a:cubicBezTo>
                    <a:pt x="64219" y="11197"/>
                    <a:pt x="65512" y="11685"/>
                    <a:pt x="66716" y="13635"/>
                  </a:cubicBezTo>
                  <a:cubicBezTo>
                    <a:pt x="67886" y="15514"/>
                    <a:pt x="69320" y="16107"/>
                    <a:pt x="70902" y="16107"/>
                  </a:cubicBezTo>
                  <a:cubicBezTo>
                    <a:pt x="72154" y="16107"/>
                    <a:pt x="73489" y="15728"/>
                    <a:pt x="74874" y="15365"/>
                  </a:cubicBezTo>
                  <a:cubicBezTo>
                    <a:pt x="76375" y="14946"/>
                    <a:pt x="77902" y="14522"/>
                    <a:pt x="79428" y="14522"/>
                  </a:cubicBezTo>
                  <a:cubicBezTo>
                    <a:pt x="80902" y="14522"/>
                    <a:pt x="82374" y="14917"/>
                    <a:pt x="83823" y="16091"/>
                  </a:cubicBezTo>
                  <a:lnTo>
                    <a:pt x="84219" y="15596"/>
                  </a:lnTo>
                  <a:cubicBezTo>
                    <a:pt x="82631" y="14312"/>
                    <a:pt x="81004" y="13888"/>
                    <a:pt x="79404" y="13888"/>
                  </a:cubicBezTo>
                  <a:cubicBezTo>
                    <a:pt x="77781" y="13888"/>
                    <a:pt x="76187" y="14324"/>
                    <a:pt x="74693" y="14739"/>
                  </a:cubicBezTo>
                  <a:cubicBezTo>
                    <a:pt x="73349" y="15110"/>
                    <a:pt x="72087" y="15461"/>
                    <a:pt x="70934" y="15461"/>
                  </a:cubicBezTo>
                  <a:cubicBezTo>
                    <a:pt x="69526" y="15461"/>
                    <a:pt x="68283" y="14938"/>
                    <a:pt x="67260" y="13289"/>
                  </a:cubicBezTo>
                  <a:cubicBezTo>
                    <a:pt x="65905" y="11095"/>
                    <a:pt x="64368" y="10566"/>
                    <a:pt x="62798" y="10566"/>
                  </a:cubicBezTo>
                  <a:close/>
                  <a:moveTo>
                    <a:pt x="36540" y="0"/>
                  </a:moveTo>
                  <a:cubicBezTo>
                    <a:pt x="36500" y="0"/>
                    <a:pt x="36461" y="2"/>
                    <a:pt x="36423" y="5"/>
                  </a:cubicBezTo>
                  <a:cubicBezTo>
                    <a:pt x="34924" y="137"/>
                    <a:pt x="34132" y="2790"/>
                    <a:pt x="33127" y="6169"/>
                  </a:cubicBezTo>
                  <a:cubicBezTo>
                    <a:pt x="32649" y="7768"/>
                    <a:pt x="32105" y="9581"/>
                    <a:pt x="31446" y="11245"/>
                  </a:cubicBezTo>
                  <a:cubicBezTo>
                    <a:pt x="30474" y="13684"/>
                    <a:pt x="29715" y="14245"/>
                    <a:pt x="29254" y="14278"/>
                  </a:cubicBezTo>
                  <a:cubicBezTo>
                    <a:pt x="29237" y="14279"/>
                    <a:pt x="29219" y="14280"/>
                    <a:pt x="29202" y="14280"/>
                  </a:cubicBezTo>
                  <a:cubicBezTo>
                    <a:pt x="28345" y="14280"/>
                    <a:pt x="27456" y="12698"/>
                    <a:pt x="26584" y="11179"/>
                  </a:cubicBezTo>
                  <a:cubicBezTo>
                    <a:pt x="26007" y="10190"/>
                    <a:pt x="25430" y="9185"/>
                    <a:pt x="24804" y="8460"/>
                  </a:cubicBezTo>
                  <a:cubicBezTo>
                    <a:pt x="24524" y="8147"/>
                    <a:pt x="24128" y="7965"/>
                    <a:pt x="23716" y="7965"/>
                  </a:cubicBezTo>
                  <a:cubicBezTo>
                    <a:pt x="22365" y="7998"/>
                    <a:pt x="20750" y="9976"/>
                    <a:pt x="19036" y="12069"/>
                  </a:cubicBezTo>
                  <a:cubicBezTo>
                    <a:pt x="17430" y="14043"/>
                    <a:pt x="15627" y="16254"/>
                    <a:pt x="14379" y="16254"/>
                  </a:cubicBezTo>
                  <a:cubicBezTo>
                    <a:pt x="14231" y="16254"/>
                    <a:pt x="14091" y="16223"/>
                    <a:pt x="13960" y="16156"/>
                  </a:cubicBezTo>
                  <a:cubicBezTo>
                    <a:pt x="13613" y="15992"/>
                    <a:pt x="13284" y="15810"/>
                    <a:pt x="12987" y="15646"/>
                  </a:cubicBezTo>
                  <a:cubicBezTo>
                    <a:pt x="11792" y="15014"/>
                    <a:pt x="10837" y="14516"/>
                    <a:pt x="9817" y="14516"/>
                  </a:cubicBezTo>
                  <a:cubicBezTo>
                    <a:pt x="8842" y="14516"/>
                    <a:pt x="7806" y="14973"/>
                    <a:pt x="6444" y="16206"/>
                  </a:cubicBezTo>
                  <a:cubicBezTo>
                    <a:pt x="4723" y="17755"/>
                    <a:pt x="2752" y="18054"/>
                    <a:pt x="1481" y="18054"/>
                  </a:cubicBezTo>
                  <a:cubicBezTo>
                    <a:pt x="683" y="18054"/>
                    <a:pt x="161" y="17936"/>
                    <a:pt x="148" y="17936"/>
                  </a:cubicBezTo>
                  <a:lnTo>
                    <a:pt x="0" y="18546"/>
                  </a:lnTo>
                  <a:cubicBezTo>
                    <a:pt x="511" y="18662"/>
                    <a:pt x="1022" y="18711"/>
                    <a:pt x="1549" y="18711"/>
                  </a:cubicBezTo>
                  <a:cubicBezTo>
                    <a:pt x="3510" y="18711"/>
                    <a:pt x="5406" y="18002"/>
                    <a:pt x="6856" y="16684"/>
                  </a:cubicBezTo>
                  <a:cubicBezTo>
                    <a:pt x="8078" y="15585"/>
                    <a:pt x="8953" y="15161"/>
                    <a:pt x="9804" y="15161"/>
                  </a:cubicBezTo>
                  <a:cubicBezTo>
                    <a:pt x="10676" y="15161"/>
                    <a:pt x="11523" y="15605"/>
                    <a:pt x="12690" y="16222"/>
                  </a:cubicBezTo>
                  <a:cubicBezTo>
                    <a:pt x="12987" y="16371"/>
                    <a:pt x="13317" y="16552"/>
                    <a:pt x="13679" y="16733"/>
                  </a:cubicBezTo>
                  <a:cubicBezTo>
                    <a:pt x="13894" y="16832"/>
                    <a:pt x="14141" y="16898"/>
                    <a:pt x="14388" y="16898"/>
                  </a:cubicBezTo>
                  <a:cubicBezTo>
                    <a:pt x="15921" y="16898"/>
                    <a:pt x="17684" y="14739"/>
                    <a:pt x="19530" y="12465"/>
                  </a:cubicBezTo>
                  <a:cubicBezTo>
                    <a:pt x="21079" y="10586"/>
                    <a:pt x="22678" y="8625"/>
                    <a:pt x="23733" y="8592"/>
                  </a:cubicBezTo>
                  <a:cubicBezTo>
                    <a:pt x="23964" y="8592"/>
                    <a:pt x="24194" y="8707"/>
                    <a:pt x="24343" y="8888"/>
                  </a:cubicBezTo>
                  <a:cubicBezTo>
                    <a:pt x="24919" y="9548"/>
                    <a:pt x="25496" y="10536"/>
                    <a:pt x="26040" y="11492"/>
                  </a:cubicBezTo>
                  <a:cubicBezTo>
                    <a:pt x="27034" y="13239"/>
                    <a:pt x="27996" y="14908"/>
                    <a:pt x="29200" y="14908"/>
                  </a:cubicBezTo>
                  <a:cubicBezTo>
                    <a:pt x="29234" y="14908"/>
                    <a:pt x="29269" y="14907"/>
                    <a:pt x="29303" y="14904"/>
                  </a:cubicBezTo>
                  <a:cubicBezTo>
                    <a:pt x="30259" y="14838"/>
                    <a:pt x="31133" y="13750"/>
                    <a:pt x="32039" y="11476"/>
                  </a:cubicBezTo>
                  <a:cubicBezTo>
                    <a:pt x="32715" y="9795"/>
                    <a:pt x="33259" y="7965"/>
                    <a:pt x="33737" y="6350"/>
                  </a:cubicBezTo>
                  <a:cubicBezTo>
                    <a:pt x="34594" y="3466"/>
                    <a:pt x="35418" y="730"/>
                    <a:pt x="36473" y="648"/>
                  </a:cubicBezTo>
                  <a:cubicBezTo>
                    <a:pt x="36493" y="646"/>
                    <a:pt x="36514" y="645"/>
                    <a:pt x="36535" y="645"/>
                  </a:cubicBezTo>
                  <a:cubicBezTo>
                    <a:pt x="37439" y="645"/>
                    <a:pt x="38736" y="2391"/>
                    <a:pt x="40412" y="5823"/>
                  </a:cubicBezTo>
                  <a:cubicBezTo>
                    <a:pt x="41829" y="8723"/>
                    <a:pt x="43098" y="10190"/>
                    <a:pt x="44400" y="10405"/>
                  </a:cubicBezTo>
                  <a:cubicBezTo>
                    <a:pt x="44517" y="10424"/>
                    <a:pt x="44632" y="10433"/>
                    <a:pt x="44744" y="10433"/>
                  </a:cubicBezTo>
                  <a:cubicBezTo>
                    <a:pt x="45888" y="10433"/>
                    <a:pt x="46831" y="9490"/>
                    <a:pt x="47746" y="8575"/>
                  </a:cubicBezTo>
                  <a:cubicBezTo>
                    <a:pt x="48635" y="7718"/>
                    <a:pt x="49463" y="6891"/>
                    <a:pt x="50378" y="6891"/>
                  </a:cubicBezTo>
                  <a:cubicBezTo>
                    <a:pt x="50412" y="6891"/>
                    <a:pt x="50447" y="6892"/>
                    <a:pt x="50482" y="6894"/>
                  </a:cubicBezTo>
                  <a:cubicBezTo>
                    <a:pt x="51174" y="6944"/>
                    <a:pt x="51899" y="7504"/>
                    <a:pt x="52690" y="8559"/>
                  </a:cubicBezTo>
                  <a:cubicBezTo>
                    <a:pt x="53218" y="9300"/>
                    <a:pt x="53844" y="9943"/>
                    <a:pt x="54569" y="10503"/>
                  </a:cubicBezTo>
                  <a:lnTo>
                    <a:pt x="54948" y="9993"/>
                  </a:lnTo>
                  <a:cubicBezTo>
                    <a:pt x="54272" y="9482"/>
                    <a:pt x="53696" y="8872"/>
                    <a:pt x="53201" y="8196"/>
                  </a:cubicBezTo>
                  <a:cubicBezTo>
                    <a:pt x="52295" y="6960"/>
                    <a:pt x="51421" y="6334"/>
                    <a:pt x="50531" y="6268"/>
                  </a:cubicBezTo>
                  <a:cubicBezTo>
                    <a:pt x="50474" y="6263"/>
                    <a:pt x="50418" y="6261"/>
                    <a:pt x="50362" y="6261"/>
                  </a:cubicBezTo>
                  <a:cubicBezTo>
                    <a:pt x="49201" y="6261"/>
                    <a:pt x="48229" y="7218"/>
                    <a:pt x="47301" y="8130"/>
                  </a:cubicBezTo>
                  <a:cubicBezTo>
                    <a:pt x="46439" y="8992"/>
                    <a:pt x="45619" y="9798"/>
                    <a:pt x="44738" y="9798"/>
                  </a:cubicBezTo>
                  <a:cubicBezTo>
                    <a:pt x="44659" y="9798"/>
                    <a:pt x="44579" y="9792"/>
                    <a:pt x="44499" y="9778"/>
                  </a:cubicBezTo>
                  <a:cubicBezTo>
                    <a:pt x="43428" y="9597"/>
                    <a:pt x="42291" y="8213"/>
                    <a:pt x="40989" y="5559"/>
                  </a:cubicBezTo>
                  <a:cubicBezTo>
                    <a:pt x="38644" y="744"/>
                    <a:pt x="37381" y="0"/>
                    <a:pt x="36540"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36"/>
            <p:cNvSpPr/>
            <p:nvPr/>
          </p:nvSpPr>
          <p:spPr>
            <a:xfrm>
              <a:off x="1576375" y="885050"/>
              <a:ext cx="117450" cy="100625"/>
            </a:xfrm>
            <a:custGeom>
              <a:rect b="b" l="l" r="r" t="t"/>
              <a:pathLst>
                <a:path extrusionOk="0" h="4025" w="4698">
                  <a:moveTo>
                    <a:pt x="2687" y="629"/>
                  </a:moveTo>
                  <a:cubicBezTo>
                    <a:pt x="3445" y="629"/>
                    <a:pt x="4055" y="1256"/>
                    <a:pt x="4055" y="2014"/>
                  </a:cubicBezTo>
                  <a:cubicBezTo>
                    <a:pt x="4055" y="2840"/>
                    <a:pt x="3374" y="3386"/>
                    <a:pt x="2669" y="3386"/>
                  </a:cubicBezTo>
                  <a:cubicBezTo>
                    <a:pt x="2333" y="3386"/>
                    <a:pt x="1991" y="3263"/>
                    <a:pt x="1715" y="2986"/>
                  </a:cubicBezTo>
                  <a:cubicBezTo>
                    <a:pt x="841" y="2113"/>
                    <a:pt x="1451" y="629"/>
                    <a:pt x="2687" y="629"/>
                  </a:cubicBezTo>
                  <a:close/>
                  <a:moveTo>
                    <a:pt x="2669" y="0"/>
                  </a:moveTo>
                  <a:cubicBezTo>
                    <a:pt x="2172" y="0"/>
                    <a:pt x="1665" y="185"/>
                    <a:pt x="1253" y="596"/>
                  </a:cubicBezTo>
                  <a:cubicBezTo>
                    <a:pt x="1" y="1849"/>
                    <a:pt x="891" y="4024"/>
                    <a:pt x="2687" y="4024"/>
                  </a:cubicBezTo>
                  <a:cubicBezTo>
                    <a:pt x="3791" y="4024"/>
                    <a:pt x="4681" y="3118"/>
                    <a:pt x="4698" y="2014"/>
                  </a:cubicBezTo>
                  <a:cubicBezTo>
                    <a:pt x="4698" y="800"/>
                    <a:pt x="3705" y="0"/>
                    <a:pt x="266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36"/>
            <p:cNvSpPr/>
            <p:nvPr/>
          </p:nvSpPr>
          <p:spPr>
            <a:xfrm>
              <a:off x="268600" y="1284375"/>
              <a:ext cx="31750" cy="48225"/>
            </a:xfrm>
            <a:custGeom>
              <a:rect b="b" l="l" r="r" t="t"/>
              <a:pathLst>
                <a:path extrusionOk="0" h="1929" w="1270">
                  <a:moveTo>
                    <a:pt x="627" y="198"/>
                  </a:moveTo>
                  <a:cubicBezTo>
                    <a:pt x="759" y="198"/>
                    <a:pt x="858" y="264"/>
                    <a:pt x="924" y="396"/>
                  </a:cubicBezTo>
                  <a:cubicBezTo>
                    <a:pt x="989" y="511"/>
                    <a:pt x="1022" y="709"/>
                    <a:pt x="1022" y="956"/>
                  </a:cubicBezTo>
                  <a:cubicBezTo>
                    <a:pt x="1022" y="1220"/>
                    <a:pt x="989"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4" y="83"/>
                    <a:pt x="149" y="247"/>
                  </a:cubicBezTo>
                  <a:cubicBezTo>
                    <a:pt x="50" y="412"/>
                    <a:pt x="1" y="643"/>
                    <a:pt x="1" y="956"/>
                  </a:cubicBezTo>
                  <a:cubicBezTo>
                    <a:pt x="1" y="1269"/>
                    <a:pt x="50" y="1517"/>
                    <a:pt x="149" y="1681"/>
                  </a:cubicBezTo>
                  <a:cubicBezTo>
                    <a:pt x="264" y="1846"/>
                    <a:pt x="429" y="1929"/>
                    <a:pt x="627" y="1929"/>
                  </a:cubicBezTo>
                  <a:cubicBezTo>
                    <a:pt x="841" y="1929"/>
                    <a:pt x="1006" y="1846"/>
                    <a:pt x="1105" y="1681"/>
                  </a:cubicBezTo>
                  <a:cubicBezTo>
                    <a:pt x="1220" y="1517"/>
                    <a:pt x="1270" y="1269"/>
                    <a:pt x="1270" y="956"/>
                  </a:cubicBezTo>
                  <a:cubicBezTo>
                    <a:pt x="1270" y="643"/>
                    <a:pt x="1220"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36"/>
            <p:cNvSpPr/>
            <p:nvPr/>
          </p:nvSpPr>
          <p:spPr>
            <a:xfrm>
              <a:off x="311450" y="1285200"/>
              <a:ext cx="27625" cy="46175"/>
            </a:xfrm>
            <a:custGeom>
              <a:rect b="b" l="l" r="r" t="t"/>
              <a:pathLst>
                <a:path extrusionOk="0" h="1847" w="1105">
                  <a:moveTo>
                    <a:pt x="446" y="0"/>
                  </a:moveTo>
                  <a:lnTo>
                    <a:pt x="1" y="99"/>
                  </a:lnTo>
                  <a:lnTo>
                    <a:pt x="1" y="313"/>
                  </a:lnTo>
                  <a:lnTo>
                    <a:pt x="446" y="231"/>
                  </a:lnTo>
                  <a:lnTo>
                    <a:pt x="446" y="1648"/>
                  </a:lnTo>
                  <a:lnTo>
                    <a:pt x="50" y="1648"/>
                  </a:lnTo>
                  <a:lnTo>
                    <a:pt x="50" y="1846"/>
                  </a:lnTo>
                  <a:lnTo>
                    <a:pt x="1105" y="1846"/>
                  </a:lnTo>
                  <a:lnTo>
                    <a:pt x="1105" y="1648"/>
                  </a:lnTo>
                  <a:lnTo>
                    <a:pt x="693" y="1648"/>
                  </a:ln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36"/>
            <p:cNvSpPr/>
            <p:nvPr/>
          </p:nvSpPr>
          <p:spPr>
            <a:xfrm>
              <a:off x="607700" y="1284375"/>
              <a:ext cx="31750" cy="48225"/>
            </a:xfrm>
            <a:custGeom>
              <a:rect b="b" l="l" r="r" t="t"/>
              <a:pathLst>
                <a:path extrusionOk="0" h="1929" w="1270">
                  <a:moveTo>
                    <a:pt x="643" y="198"/>
                  </a:moveTo>
                  <a:cubicBezTo>
                    <a:pt x="759" y="198"/>
                    <a:pt x="858" y="264"/>
                    <a:pt x="924" y="396"/>
                  </a:cubicBezTo>
                  <a:cubicBezTo>
                    <a:pt x="989" y="511"/>
                    <a:pt x="1022" y="709"/>
                    <a:pt x="1022" y="956"/>
                  </a:cubicBezTo>
                  <a:cubicBezTo>
                    <a:pt x="1022" y="1220"/>
                    <a:pt x="989" y="1401"/>
                    <a:pt x="924" y="1533"/>
                  </a:cubicBezTo>
                  <a:cubicBezTo>
                    <a:pt x="858" y="1665"/>
                    <a:pt x="759"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05" y="1681"/>
                  </a:cubicBezTo>
                  <a:cubicBezTo>
                    <a:pt x="1220" y="1517"/>
                    <a:pt x="1270" y="1269"/>
                    <a:pt x="1270" y="956"/>
                  </a:cubicBezTo>
                  <a:cubicBezTo>
                    <a:pt x="1270" y="643"/>
                    <a:pt x="1220" y="412"/>
                    <a:pt x="1105"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36"/>
            <p:cNvSpPr/>
            <p:nvPr/>
          </p:nvSpPr>
          <p:spPr>
            <a:xfrm>
              <a:off x="648500" y="1284375"/>
              <a:ext cx="29275" cy="47000"/>
            </a:xfrm>
            <a:custGeom>
              <a:rect b="b" l="l" r="r" t="t"/>
              <a:pathLst>
                <a:path extrusionOk="0" h="1880" w="1171">
                  <a:moveTo>
                    <a:pt x="528" y="0"/>
                  </a:moveTo>
                  <a:cubicBezTo>
                    <a:pt x="462" y="0"/>
                    <a:pt x="379" y="17"/>
                    <a:pt x="297" y="33"/>
                  </a:cubicBezTo>
                  <a:cubicBezTo>
                    <a:pt x="214" y="50"/>
                    <a:pt x="116" y="83"/>
                    <a:pt x="17" y="132"/>
                  </a:cubicBezTo>
                  <a:lnTo>
                    <a:pt x="17" y="379"/>
                  </a:lnTo>
                  <a:cubicBezTo>
                    <a:pt x="116" y="330"/>
                    <a:pt x="198" y="280"/>
                    <a:pt x="297" y="247"/>
                  </a:cubicBezTo>
                  <a:cubicBezTo>
                    <a:pt x="379" y="231"/>
                    <a:pt x="462" y="214"/>
                    <a:pt x="544" y="214"/>
                  </a:cubicBezTo>
                  <a:cubicBezTo>
                    <a:pt x="643" y="214"/>
                    <a:pt x="742" y="247"/>
                    <a:pt x="808" y="313"/>
                  </a:cubicBezTo>
                  <a:cubicBezTo>
                    <a:pt x="874" y="363"/>
                    <a:pt x="907" y="445"/>
                    <a:pt x="907" y="544"/>
                  </a:cubicBezTo>
                  <a:cubicBezTo>
                    <a:pt x="907" y="610"/>
                    <a:pt x="890" y="659"/>
                    <a:pt x="857" y="725"/>
                  </a:cubicBezTo>
                  <a:cubicBezTo>
                    <a:pt x="841" y="791"/>
                    <a:pt x="775" y="874"/>
                    <a:pt x="692" y="956"/>
                  </a:cubicBezTo>
                  <a:cubicBezTo>
                    <a:pt x="659" y="1006"/>
                    <a:pt x="544" y="1121"/>
                    <a:pt x="379" y="1286"/>
                  </a:cubicBezTo>
                  <a:cubicBezTo>
                    <a:pt x="231" y="1451"/>
                    <a:pt x="99" y="1582"/>
                    <a:pt x="0" y="1681"/>
                  </a:cubicBezTo>
                  <a:lnTo>
                    <a:pt x="0" y="1879"/>
                  </a:lnTo>
                  <a:lnTo>
                    <a:pt x="1170" y="1879"/>
                  </a:lnTo>
                  <a:lnTo>
                    <a:pt x="1170" y="1681"/>
                  </a:lnTo>
                  <a:lnTo>
                    <a:pt x="297" y="1681"/>
                  </a:lnTo>
                  <a:cubicBezTo>
                    <a:pt x="495" y="1467"/>
                    <a:pt x="659" y="1302"/>
                    <a:pt x="775" y="1187"/>
                  </a:cubicBezTo>
                  <a:cubicBezTo>
                    <a:pt x="874" y="1088"/>
                    <a:pt x="940" y="1006"/>
                    <a:pt x="973" y="989"/>
                  </a:cubicBezTo>
                  <a:cubicBezTo>
                    <a:pt x="1039" y="890"/>
                    <a:pt x="1088" y="808"/>
                    <a:pt x="1121" y="742"/>
                  </a:cubicBezTo>
                  <a:cubicBezTo>
                    <a:pt x="1154" y="676"/>
                    <a:pt x="1170" y="610"/>
                    <a:pt x="1170" y="528"/>
                  </a:cubicBezTo>
                  <a:cubicBezTo>
                    <a:pt x="1170" y="363"/>
                    <a:pt x="1104" y="247"/>
                    <a:pt x="989" y="149"/>
                  </a:cubicBezTo>
                  <a:cubicBezTo>
                    <a:pt x="874" y="50"/>
                    <a:pt x="725"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36"/>
            <p:cNvSpPr/>
            <p:nvPr/>
          </p:nvSpPr>
          <p:spPr>
            <a:xfrm>
              <a:off x="946800" y="1284375"/>
              <a:ext cx="32175" cy="48225"/>
            </a:xfrm>
            <a:custGeom>
              <a:rect b="b" l="l" r="r" t="t"/>
              <a:pathLst>
                <a:path extrusionOk="0" h="1929" w="1287">
                  <a:moveTo>
                    <a:pt x="643" y="198"/>
                  </a:moveTo>
                  <a:cubicBezTo>
                    <a:pt x="775" y="198"/>
                    <a:pt x="858" y="264"/>
                    <a:pt x="924" y="396"/>
                  </a:cubicBezTo>
                  <a:cubicBezTo>
                    <a:pt x="989" y="511"/>
                    <a:pt x="1022" y="709"/>
                    <a:pt x="1022" y="956"/>
                  </a:cubicBezTo>
                  <a:cubicBezTo>
                    <a:pt x="1022" y="1220"/>
                    <a:pt x="989" y="1401"/>
                    <a:pt x="924" y="1533"/>
                  </a:cubicBezTo>
                  <a:cubicBezTo>
                    <a:pt x="858"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36"/>
            <p:cNvSpPr/>
            <p:nvPr/>
          </p:nvSpPr>
          <p:spPr>
            <a:xfrm>
              <a:off x="988000" y="1284375"/>
              <a:ext cx="30100" cy="48225"/>
            </a:xfrm>
            <a:custGeom>
              <a:rect b="b" l="l" r="r" t="t"/>
              <a:pathLst>
                <a:path extrusionOk="0" h="1929" w="1204">
                  <a:moveTo>
                    <a:pt x="545" y="0"/>
                  </a:moveTo>
                  <a:cubicBezTo>
                    <a:pt x="479" y="0"/>
                    <a:pt x="396" y="0"/>
                    <a:pt x="314" y="17"/>
                  </a:cubicBezTo>
                  <a:cubicBezTo>
                    <a:pt x="231" y="33"/>
                    <a:pt x="149" y="50"/>
                    <a:pt x="50" y="83"/>
                  </a:cubicBezTo>
                  <a:lnTo>
                    <a:pt x="50" y="297"/>
                  </a:lnTo>
                  <a:cubicBezTo>
                    <a:pt x="149" y="280"/>
                    <a:pt x="231" y="247"/>
                    <a:pt x="314" y="231"/>
                  </a:cubicBezTo>
                  <a:cubicBezTo>
                    <a:pt x="380" y="214"/>
                    <a:pt x="462" y="214"/>
                    <a:pt x="528" y="214"/>
                  </a:cubicBezTo>
                  <a:cubicBezTo>
                    <a:pt x="660" y="214"/>
                    <a:pt x="742" y="231"/>
                    <a:pt x="825" y="297"/>
                  </a:cubicBezTo>
                  <a:cubicBezTo>
                    <a:pt x="891" y="346"/>
                    <a:pt x="924" y="412"/>
                    <a:pt x="924" y="511"/>
                  </a:cubicBezTo>
                  <a:cubicBezTo>
                    <a:pt x="924" y="594"/>
                    <a:pt x="891" y="676"/>
                    <a:pt x="825" y="725"/>
                  </a:cubicBezTo>
                  <a:cubicBezTo>
                    <a:pt x="759" y="775"/>
                    <a:pt x="660" y="791"/>
                    <a:pt x="545" y="791"/>
                  </a:cubicBezTo>
                  <a:lnTo>
                    <a:pt x="314" y="791"/>
                  </a:lnTo>
                  <a:lnTo>
                    <a:pt x="314" y="1006"/>
                  </a:lnTo>
                  <a:lnTo>
                    <a:pt x="528" y="1006"/>
                  </a:lnTo>
                  <a:cubicBezTo>
                    <a:pt x="660" y="1006"/>
                    <a:pt x="775" y="1022"/>
                    <a:pt x="841" y="1088"/>
                  </a:cubicBezTo>
                  <a:cubicBezTo>
                    <a:pt x="924" y="1154"/>
                    <a:pt x="957" y="1236"/>
                    <a:pt x="957" y="1352"/>
                  </a:cubicBezTo>
                  <a:cubicBezTo>
                    <a:pt x="957" y="1467"/>
                    <a:pt x="924" y="1549"/>
                    <a:pt x="841" y="1615"/>
                  </a:cubicBezTo>
                  <a:cubicBezTo>
                    <a:pt x="759" y="1681"/>
                    <a:pt x="643" y="1714"/>
                    <a:pt x="479" y="1714"/>
                  </a:cubicBezTo>
                  <a:cubicBezTo>
                    <a:pt x="396" y="1714"/>
                    <a:pt x="297" y="1698"/>
                    <a:pt x="215" y="1681"/>
                  </a:cubicBezTo>
                  <a:cubicBezTo>
                    <a:pt x="133" y="1665"/>
                    <a:pt x="67" y="1632"/>
                    <a:pt x="1" y="1582"/>
                  </a:cubicBezTo>
                  <a:lnTo>
                    <a:pt x="1" y="1830"/>
                  </a:lnTo>
                  <a:cubicBezTo>
                    <a:pt x="83" y="1863"/>
                    <a:pt x="165" y="1879"/>
                    <a:pt x="248" y="1896"/>
                  </a:cubicBezTo>
                  <a:cubicBezTo>
                    <a:pt x="330" y="1912"/>
                    <a:pt x="413" y="1929"/>
                    <a:pt x="495" y="1929"/>
                  </a:cubicBezTo>
                  <a:cubicBezTo>
                    <a:pt x="726" y="1929"/>
                    <a:pt x="891" y="1879"/>
                    <a:pt x="1023" y="1764"/>
                  </a:cubicBezTo>
                  <a:cubicBezTo>
                    <a:pt x="1154" y="1665"/>
                    <a:pt x="1204" y="1533"/>
                    <a:pt x="1204" y="1352"/>
                  </a:cubicBezTo>
                  <a:cubicBezTo>
                    <a:pt x="1204" y="1236"/>
                    <a:pt x="1171" y="1121"/>
                    <a:pt x="1105" y="1055"/>
                  </a:cubicBezTo>
                  <a:cubicBezTo>
                    <a:pt x="1039" y="973"/>
                    <a:pt x="957" y="907"/>
                    <a:pt x="825" y="890"/>
                  </a:cubicBezTo>
                  <a:cubicBezTo>
                    <a:pt x="940" y="857"/>
                    <a:pt x="1023" y="808"/>
                    <a:pt x="1072" y="742"/>
                  </a:cubicBezTo>
                  <a:cubicBezTo>
                    <a:pt x="1138" y="676"/>
                    <a:pt x="1171" y="577"/>
                    <a:pt x="1171" y="478"/>
                  </a:cubicBezTo>
                  <a:cubicBezTo>
                    <a:pt x="1171" y="330"/>
                    <a:pt x="1105" y="214"/>
                    <a:pt x="1006" y="132"/>
                  </a:cubicBezTo>
                  <a:cubicBezTo>
                    <a:pt x="891" y="50"/>
                    <a:pt x="742"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36"/>
            <p:cNvSpPr/>
            <p:nvPr/>
          </p:nvSpPr>
          <p:spPr>
            <a:xfrm>
              <a:off x="1285900" y="1284375"/>
              <a:ext cx="32175" cy="48225"/>
            </a:xfrm>
            <a:custGeom>
              <a:rect b="b" l="l" r="r" t="t"/>
              <a:pathLst>
                <a:path extrusionOk="0" h="1929" w="1287">
                  <a:moveTo>
                    <a:pt x="643" y="198"/>
                  </a:moveTo>
                  <a:cubicBezTo>
                    <a:pt x="775" y="198"/>
                    <a:pt x="874" y="264"/>
                    <a:pt x="923" y="396"/>
                  </a:cubicBezTo>
                  <a:cubicBezTo>
                    <a:pt x="989" y="511"/>
                    <a:pt x="1022" y="709"/>
                    <a:pt x="1022" y="956"/>
                  </a:cubicBezTo>
                  <a:cubicBezTo>
                    <a:pt x="1022" y="1220"/>
                    <a:pt x="989" y="1401"/>
                    <a:pt x="923"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36"/>
            <p:cNvSpPr/>
            <p:nvPr/>
          </p:nvSpPr>
          <p:spPr>
            <a:xfrm>
              <a:off x="1325050" y="1285200"/>
              <a:ext cx="33800" cy="46175"/>
            </a:xfrm>
            <a:custGeom>
              <a:rect b="b" l="l" r="r" t="t"/>
              <a:pathLst>
                <a:path extrusionOk="0" h="1847" w="1352">
                  <a:moveTo>
                    <a:pt x="841" y="214"/>
                  </a:moveTo>
                  <a:lnTo>
                    <a:pt x="841" y="1203"/>
                  </a:lnTo>
                  <a:lnTo>
                    <a:pt x="215" y="1203"/>
                  </a:lnTo>
                  <a:lnTo>
                    <a:pt x="841" y="214"/>
                  </a:lnTo>
                  <a:close/>
                  <a:moveTo>
                    <a:pt x="775" y="0"/>
                  </a:moveTo>
                  <a:lnTo>
                    <a:pt x="0" y="1170"/>
                  </a:lnTo>
                  <a:lnTo>
                    <a:pt x="0" y="1418"/>
                  </a:lnTo>
                  <a:lnTo>
                    <a:pt x="841" y="1418"/>
                  </a:lnTo>
                  <a:lnTo>
                    <a:pt x="841" y="1846"/>
                  </a:lnTo>
                  <a:lnTo>
                    <a:pt x="1088" y="1846"/>
                  </a:lnTo>
                  <a:lnTo>
                    <a:pt x="1088" y="1418"/>
                  </a:lnTo>
                  <a:lnTo>
                    <a:pt x="1352" y="1418"/>
                  </a:lnTo>
                  <a:lnTo>
                    <a:pt x="1352" y="1203"/>
                  </a:lnTo>
                  <a:lnTo>
                    <a:pt x="1088" y="1203"/>
                  </a:lnTo>
                  <a:lnTo>
                    <a:pt x="1088"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36"/>
            <p:cNvSpPr/>
            <p:nvPr/>
          </p:nvSpPr>
          <p:spPr>
            <a:xfrm>
              <a:off x="16250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58" y="1929"/>
                    <a:pt x="1006" y="1846"/>
                    <a:pt x="1121" y="1681"/>
                  </a:cubicBezTo>
                  <a:cubicBezTo>
                    <a:pt x="1220" y="1517"/>
                    <a:pt x="1286" y="1269"/>
                    <a:pt x="1286" y="956"/>
                  </a:cubicBezTo>
                  <a:cubicBezTo>
                    <a:pt x="1286" y="643"/>
                    <a:pt x="1220"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36"/>
            <p:cNvSpPr/>
            <p:nvPr/>
          </p:nvSpPr>
          <p:spPr>
            <a:xfrm>
              <a:off x="1666200" y="1285200"/>
              <a:ext cx="30100" cy="47400"/>
            </a:xfrm>
            <a:custGeom>
              <a:rect b="b" l="l" r="r" t="t"/>
              <a:pathLst>
                <a:path extrusionOk="0" h="1896" w="1204">
                  <a:moveTo>
                    <a:pt x="83" y="0"/>
                  </a:moveTo>
                  <a:lnTo>
                    <a:pt x="83" y="940"/>
                  </a:lnTo>
                  <a:cubicBezTo>
                    <a:pt x="149" y="907"/>
                    <a:pt x="215" y="874"/>
                    <a:pt x="281" y="857"/>
                  </a:cubicBezTo>
                  <a:cubicBezTo>
                    <a:pt x="347" y="841"/>
                    <a:pt x="413" y="841"/>
                    <a:pt x="479" y="841"/>
                  </a:cubicBezTo>
                  <a:cubicBezTo>
                    <a:pt x="627" y="841"/>
                    <a:pt x="742" y="874"/>
                    <a:pt x="825" y="956"/>
                  </a:cubicBezTo>
                  <a:cubicBezTo>
                    <a:pt x="907" y="1022"/>
                    <a:pt x="940" y="1137"/>
                    <a:pt x="940" y="1253"/>
                  </a:cubicBezTo>
                  <a:cubicBezTo>
                    <a:pt x="940" y="1385"/>
                    <a:pt x="907" y="1484"/>
                    <a:pt x="825" y="1566"/>
                  </a:cubicBezTo>
                  <a:cubicBezTo>
                    <a:pt x="742" y="1632"/>
                    <a:pt x="627" y="1681"/>
                    <a:pt x="479" y="1681"/>
                  </a:cubicBezTo>
                  <a:cubicBezTo>
                    <a:pt x="396" y="1681"/>
                    <a:pt x="314" y="1665"/>
                    <a:pt x="231" y="1648"/>
                  </a:cubicBezTo>
                  <a:cubicBezTo>
                    <a:pt x="149" y="1632"/>
                    <a:pt x="67" y="1599"/>
                    <a:pt x="1" y="1549"/>
                  </a:cubicBezTo>
                  <a:lnTo>
                    <a:pt x="1" y="1813"/>
                  </a:lnTo>
                  <a:cubicBezTo>
                    <a:pt x="83" y="1830"/>
                    <a:pt x="165" y="1863"/>
                    <a:pt x="248" y="1863"/>
                  </a:cubicBezTo>
                  <a:cubicBezTo>
                    <a:pt x="330" y="1879"/>
                    <a:pt x="413" y="1896"/>
                    <a:pt x="479" y="1896"/>
                  </a:cubicBezTo>
                  <a:cubicBezTo>
                    <a:pt x="709" y="1896"/>
                    <a:pt x="891" y="1830"/>
                    <a:pt x="1006" y="1731"/>
                  </a:cubicBezTo>
                  <a:cubicBezTo>
                    <a:pt x="1138" y="1615"/>
                    <a:pt x="1204" y="1451"/>
                    <a:pt x="1204" y="1253"/>
                  </a:cubicBezTo>
                  <a:cubicBezTo>
                    <a:pt x="1204" y="1071"/>
                    <a:pt x="1138" y="907"/>
                    <a:pt x="1022" y="791"/>
                  </a:cubicBezTo>
                  <a:cubicBezTo>
                    <a:pt x="891" y="692"/>
                    <a:pt x="726" y="626"/>
                    <a:pt x="528" y="626"/>
                  </a:cubicBezTo>
                  <a:cubicBezTo>
                    <a:pt x="495" y="626"/>
                    <a:pt x="446" y="626"/>
                    <a:pt x="413" y="643"/>
                  </a:cubicBezTo>
                  <a:cubicBezTo>
                    <a:pt x="380" y="643"/>
                    <a:pt x="347" y="659"/>
                    <a:pt x="314" y="659"/>
                  </a:cubicBezTo>
                  <a:lnTo>
                    <a:pt x="314" y="214"/>
                  </a:lnTo>
                  <a:lnTo>
                    <a:pt x="1055" y="21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36"/>
            <p:cNvSpPr/>
            <p:nvPr/>
          </p:nvSpPr>
          <p:spPr>
            <a:xfrm>
              <a:off x="19641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63" y="1533"/>
                  </a:cubicBezTo>
                  <a:cubicBezTo>
                    <a:pt x="297" y="1401"/>
                    <a:pt x="264" y="1220"/>
                    <a:pt x="264" y="956"/>
                  </a:cubicBezTo>
                  <a:cubicBezTo>
                    <a:pt x="264" y="709"/>
                    <a:pt x="297" y="511"/>
                    <a:pt x="363" y="396"/>
                  </a:cubicBezTo>
                  <a:cubicBezTo>
                    <a:pt x="413" y="264"/>
                    <a:pt x="511" y="198"/>
                    <a:pt x="643" y="198"/>
                  </a:cubicBezTo>
                  <a:close/>
                  <a:moveTo>
                    <a:pt x="643" y="0"/>
                  </a:moveTo>
                  <a:cubicBezTo>
                    <a:pt x="445" y="0"/>
                    <a:pt x="281" y="83"/>
                    <a:pt x="165" y="247"/>
                  </a:cubicBezTo>
                  <a:cubicBezTo>
                    <a:pt x="66" y="412"/>
                    <a:pt x="0" y="643"/>
                    <a:pt x="0" y="956"/>
                  </a:cubicBezTo>
                  <a:cubicBezTo>
                    <a:pt x="0" y="1269"/>
                    <a:pt x="66" y="1517"/>
                    <a:pt x="165" y="1681"/>
                  </a:cubicBezTo>
                  <a:cubicBezTo>
                    <a:pt x="281" y="1846"/>
                    <a:pt x="445" y="1929"/>
                    <a:pt x="643" y="1929"/>
                  </a:cubicBezTo>
                  <a:cubicBezTo>
                    <a:pt x="858" y="1929"/>
                    <a:pt x="1006" y="1846"/>
                    <a:pt x="1121" y="1681"/>
                  </a:cubicBezTo>
                  <a:cubicBezTo>
                    <a:pt x="1237" y="1517"/>
                    <a:pt x="1286" y="1269"/>
                    <a:pt x="1286" y="956"/>
                  </a:cubicBezTo>
                  <a:cubicBezTo>
                    <a:pt x="1286" y="643"/>
                    <a:pt x="1237"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36"/>
            <p:cNvSpPr/>
            <p:nvPr/>
          </p:nvSpPr>
          <p:spPr>
            <a:xfrm>
              <a:off x="2004900" y="1284375"/>
              <a:ext cx="32150" cy="48225"/>
            </a:xfrm>
            <a:custGeom>
              <a:rect b="b" l="l" r="r" t="t"/>
              <a:pathLst>
                <a:path extrusionOk="0" h="1929" w="1286">
                  <a:moveTo>
                    <a:pt x="659" y="857"/>
                  </a:moveTo>
                  <a:cubicBezTo>
                    <a:pt x="775" y="857"/>
                    <a:pt x="857" y="907"/>
                    <a:pt x="923" y="973"/>
                  </a:cubicBezTo>
                  <a:cubicBezTo>
                    <a:pt x="989" y="1055"/>
                    <a:pt x="1022" y="1154"/>
                    <a:pt x="1022" y="1286"/>
                  </a:cubicBezTo>
                  <a:cubicBezTo>
                    <a:pt x="1022" y="1418"/>
                    <a:pt x="989" y="1533"/>
                    <a:pt x="923" y="1615"/>
                  </a:cubicBezTo>
                  <a:cubicBezTo>
                    <a:pt x="857" y="1681"/>
                    <a:pt x="775" y="1731"/>
                    <a:pt x="659" y="1731"/>
                  </a:cubicBezTo>
                  <a:cubicBezTo>
                    <a:pt x="544" y="1731"/>
                    <a:pt x="462" y="1681"/>
                    <a:pt x="396" y="1615"/>
                  </a:cubicBezTo>
                  <a:cubicBezTo>
                    <a:pt x="330" y="1533"/>
                    <a:pt x="297" y="1418"/>
                    <a:pt x="297" y="1286"/>
                  </a:cubicBezTo>
                  <a:cubicBezTo>
                    <a:pt x="297" y="1154"/>
                    <a:pt x="330" y="1055"/>
                    <a:pt x="396" y="973"/>
                  </a:cubicBezTo>
                  <a:cubicBezTo>
                    <a:pt x="462" y="907"/>
                    <a:pt x="544" y="857"/>
                    <a:pt x="659" y="857"/>
                  </a:cubicBezTo>
                  <a:close/>
                  <a:moveTo>
                    <a:pt x="775" y="0"/>
                  </a:moveTo>
                  <a:cubicBezTo>
                    <a:pt x="528" y="0"/>
                    <a:pt x="346" y="83"/>
                    <a:pt x="214" y="264"/>
                  </a:cubicBezTo>
                  <a:cubicBezTo>
                    <a:pt x="66" y="429"/>
                    <a:pt x="0" y="676"/>
                    <a:pt x="0" y="956"/>
                  </a:cubicBezTo>
                  <a:cubicBezTo>
                    <a:pt x="0" y="1269"/>
                    <a:pt x="50" y="1517"/>
                    <a:pt x="165" y="1681"/>
                  </a:cubicBezTo>
                  <a:cubicBezTo>
                    <a:pt x="280" y="1846"/>
                    <a:pt x="445" y="1929"/>
                    <a:pt x="659" y="1929"/>
                  </a:cubicBezTo>
                  <a:cubicBezTo>
                    <a:pt x="841" y="1929"/>
                    <a:pt x="1005" y="1863"/>
                    <a:pt x="1104" y="1747"/>
                  </a:cubicBezTo>
                  <a:cubicBezTo>
                    <a:pt x="1220" y="1632"/>
                    <a:pt x="1286" y="1484"/>
                    <a:pt x="1286" y="1286"/>
                  </a:cubicBezTo>
                  <a:cubicBezTo>
                    <a:pt x="1286" y="1104"/>
                    <a:pt x="1220" y="940"/>
                    <a:pt x="1121" y="824"/>
                  </a:cubicBezTo>
                  <a:cubicBezTo>
                    <a:pt x="1005" y="725"/>
                    <a:pt x="857" y="659"/>
                    <a:pt x="676" y="659"/>
                  </a:cubicBezTo>
                  <a:cubicBezTo>
                    <a:pt x="593" y="659"/>
                    <a:pt x="511" y="676"/>
                    <a:pt x="429" y="725"/>
                  </a:cubicBezTo>
                  <a:cubicBezTo>
                    <a:pt x="363" y="758"/>
                    <a:pt x="297" y="808"/>
                    <a:pt x="247" y="890"/>
                  </a:cubicBezTo>
                  <a:cubicBezTo>
                    <a:pt x="264" y="659"/>
                    <a:pt x="313" y="495"/>
                    <a:pt x="396" y="379"/>
                  </a:cubicBezTo>
                  <a:cubicBezTo>
                    <a:pt x="495" y="264"/>
                    <a:pt x="610" y="214"/>
                    <a:pt x="775" y="214"/>
                  </a:cubicBezTo>
                  <a:cubicBezTo>
                    <a:pt x="841" y="214"/>
                    <a:pt x="907" y="214"/>
                    <a:pt x="973" y="231"/>
                  </a:cubicBezTo>
                  <a:cubicBezTo>
                    <a:pt x="1038" y="247"/>
                    <a:pt x="1088" y="280"/>
                    <a:pt x="1154" y="297"/>
                  </a:cubicBezTo>
                  <a:lnTo>
                    <a:pt x="1154" y="83"/>
                  </a:lnTo>
                  <a:cubicBezTo>
                    <a:pt x="1088" y="50"/>
                    <a:pt x="1022" y="33"/>
                    <a:pt x="956" y="17"/>
                  </a:cubicBezTo>
                  <a:cubicBezTo>
                    <a:pt x="890" y="0"/>
                    <a:pt x="824"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36"/>
            <p:cNvSpPr/>
            <p:nvPr/>
          </p:nvSpPr>
          <p:spPr>
            <a:xfrm>
              <a:off x="2303600" y="1284375"/>
              <a:ext cx="31750" cy="48225"/>
            </a:xfrm>
            <a:custGeom>
              <a:rect b="b" l="l" r="r" t="t"/>
              <a:pathLst>
                <a:path extrusionOk="0" h="1929" w="1270">
                  <a:moveTo>
                    <a:pt x="627" y="198"/>
                  </a:moveTo>
                  <a:cubicBezTo>
                    <a:pt x="759" y="198"/>
                    <a:pt x="858" y="264"/>
                    <a:pt x="924" y="396"/>
                  </a:cubicBezTo>
                  <a:cubicBezTo>
                    <a:pt x="990" y="511"/>
                    <a:pt x="1023" y="709"/>
                    <a:pt x="1023" y="956"/>
                  </a:cubicBezTo>
                  <a:cubicBezTo>
                    <a:pt x="1023" y="1220"/>
                    <a:pt x="990"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5" y="83"/>
                    <a:pt x="149" y="247"/>
                  </a:cubicBezTo>
                  <a:cubicBezTo>
                    <a:pt x="50" y="412"/>
                    <a:pt x="1" y="643"/>
                    <a:pt x="1" y="956"/>
                  </a:cubicBezTo>
                  <a:cubicBezTo>
                    <a:pt x="1" y="1269"/>
                    <a:pt x="50" y="1517"/>
                    <a:pt x="149" y="1681"/>
                  </a:cubicBezTo>
                  <a:cubicBezTo>
                    <a:pt x="265" y="1846"/>
                    <a:pt x="429" y="1929"/>
                    <a:pt x="627" y="1929"/>
                  </a:cubicBezTo>
                  <a:cubicBezTo>
                    <a:pt x="841" y="1929"/>
                    <a:pt x="1006" y="1846"/>
                    <a:pt x="1105" y="1681"/>
                  </a:cubicBezTo>
                  <a:cubicBezTo>
                    <a:pt x="1221" y="1517"/>
                    <a:pt x="1270" y="1269"/>
                    <a:pt x="1270" y="956"/>
                  </a:cubicBezTo>
                  <a:cubicBezTo>
                    <a:pt x="1270" y="643"/>
                    <a:pt x="1221"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36"/>
            <p:cNvSpPr/>
            <p:nvPr/>
          </p:nvSpPr>
          <p:spPr>
            <a:xfrm>
              <a:off x="2344825" y="1285200"/>
              <a:ext cx="29675" cy="46175"/>
            </a:xfrm>
            <a:custGeom>
              <a:rect b="b" l="l" r="r" t="t"/>
              <a:pathLst>
                <a:path extrusionOk="0" h="1847" w="1187">
                  <a:moveTo>
                    <a:pt x="0" y="0"/>
                  </a:moveTo>
                  <a:lnTo>
                    <a:pt x="0" y="214"/>
                  </a:lnTo>
                  <a:lnTo>
                    <a:pt x="890" y="214"/>
                  </a:lnTo>
                  <a:lnTo>
                    <a:pt x="264" y="1846"/>
                  </a:lnTo>
                  <a:lnTo>
                    <a:pt x="511" y="1846"/>
                  </a:lnTo>
                  <a:lnTo>
                    <a:pt x="1187" y="116"/>
                  </a:lnTo>
                  <a:lnTo>
                    <a:pt x="1187"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7"/>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sz="3000"/>
          </a:p>
        </p:txBody>
      </p:sp>
      <p:pic>
        <p:nvPicPr>
          <p:cNvPr id="818" name="Google Shape;818;p37"/>
          <p:cNvPicPr preferRelativeResize="0"/>
          <p:nvPr/>
        </p:nvPicPr>
        <p:blipFill>
          <a:blip r:embed="rId3">
            <a:alphaModFix/>
          </a:blip>
          <a:stretch>
            <a:fillRect/>
          </a:stretch>
        </p:blipFill>
        <p:spPr>
          <a:xfrm>
            <a:off x="152400" y="1319550"/>
            <a:ext cx="8839204" cy="26845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Link</a:t>
            </a:r>
            <a:endParaRPr sz="3000"/>
          </a:p>
        </p:txBody>
      </p:sp>
      <p:sp>
        <p:nvSpPr>
          <p:cNvPr id="824" name="Google Shape;824;p38"/>
          <p:cNvSpPr txBox="1"/>
          <p:nvPr/>
        </p:nvSpPr>
        <p:spPr>
          <a:xfrm>
            <a:off x="942650" y="1864775"/>
            <a:ext cx="7612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Maven Pro"/>
                <a:ea typeface="Maven Pro"/>
                <a:cs typeface="Maven Pro"/>
                <a:sym typeface="Maven Pro"/>
                <a:hlinkClick r:id="rId3"/>
              </a:rPr>
              <a:t>Github</a:t>
            </a:r>
            <a:r>
              <a:rPr lang="en" sz="1600">
                <a:latin typeface="Maven Pro"/>
                <a:ea typeface="Maven Pro"/>
                <a:cs typeface="Maven Pro"/>
                <a:sym typeface="Maven Pro"/>
              </a:rPr>
              <a:t> </a:t>
            </a:r>
            <a:r>
              <a:rPr lang="en" sz="1600">
                <a:solidFill>
                  <a:srgbClr val="FFFFFF"/>
                </a:solidFill>
                <a:latin typeface="Maven Pro"/>
                <a:ea typeface="Maven Pro"/>
                <a:cs typeface="Maven Pro"/>
                <a:sym typeface="Maven Pro"/>
              </a:rPr>
              <a:t>: </a:t>
            </a:r>
            <a:r>
              <a:rPr lang="en" sz="1600" u="sng">
                <a:solidFill>
                  <a:schemeClr val="hlink"/>
                </a:solidFill>
                <a:latin typeface="Maven Pro"/>
                <a:ea typeface="Maven Pro"/>
                <a:cs typeface="Maven Pro"/>
                <a:sym typeface="Maven Pro"/>
                <a:hlinkClick r:id="rId4"/>
              </a:rPr>
              <a:t>https://github.com/Shakib-IO/CSE445_Machine_Learning</a:t>
            </a:r>
            <a:r>
              <a:rPr lang="en" sz="1600">
                <a:solidFill>
                  <a:srgbClr val="FFFFFF"/>
                </a:solidFill>
                <a:latin typeface="Maven Pro"/>
                <a:ea typeface="Maven Pro"/>
                <a:cs typeface="Maven Pro"/>
                <a:sym typeface="Maven Pro"/>
              </a:rPr>
              <a:t>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latin typeface="Maven Pro"/>
              <a:ea typeface="Maven Pro"/>
              <a:cs typeface="Maven Pro"/>
              <a:sym typeface="Maven Pro"/>
            </a:endParaRPr>
          </a:p>
          <a:p>
            <a:pPr indent="0" lvl="0" marL="0" rtl="0" algn="l">
              <a:spcBef>
                <a:spcPts val="0"/>
              </a:spcBef>
              <a:spcAft>
                <a:spcPts val="0"/>
              </a:spcAft>
              <a:buNone/>
            </a:pPr>
            <a:r>
              <a:rPr lang="en" sz="1600" u="sng">
                <a:solidFill>
                  <a:schemeClr val="hlink"/>
                </a:solidFill>
                <a:latin typeface="Maven Pro"/>
                <a:ea typeface="Maven Pro"/>
                <a:cs typeface="Maven Pro"/>
                <a:sym typeface="Maven Pro"/>
                <a:hlinkClick r:id="rId5"/>
              </a:rPr>
              <a:t>Code Notebook</a:t>
            </a:r>
            <a:r>
              <a:rPr lang="en" sz="1600">
                <a:solidFill>
                  <a:srgbClr val="FFFFFF"/>
                </a:solidFill>
                <a:latin typeface="Maven Pro"/>
                <a:ea typeface="Maven Pro"/>
                <a:cs typeface="Maven Pro"/>
                <a:sym typeface="Maven Pro"/>
              </a:rPr>
              <a:t>: </a:t>
            </a:r>
            <a:r>
              <a:rPr lang="en" sz="1600" u="sng">
                <a:solidFill>
                  <a:schemeClr val="hlink"/>
                </a:solidFill>
                <a:latin typeface="Maven Pro"/>
                <a:ea typeface="Maven Pro"/>
                <a:cs typeface="Maven Pro"/>
                <a:sym typeface="Maven Pro"/>
                <a:hlinkClick r:id="rId6"/>
              </a:rPr>
              <a:t>https://github.com/Shakib-IO/CSE445_Machine_Learning/blob/main/CSE445_ImageDenoiseAutoEncoder.ipynb</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rPr lang="en" sz="1600" u="sng">
                <a:solidFill>
                  <a:schemeClr val="hlink"/>
                </a:solidFill>
                <a:latin typeface="Maven Pro"/>
                <a:ea typeface="Maven Pro"/>
                <a:cs typeface="Maven Pro"/>
                <a:sym typeface="Maven Pro"/>
                <a:hlinkClick r:id="rId7"/>
              </a:rPr>
              <a:t>Notebook Viewer</a:t>
            </a:r>
            <a:r>
              <a:rPr lang="en" sz="1600">
                <a:solidFill>
                  <a:srgbClr val="FFFFFF"/>
                </a:solidFill>
                <a:latin typeface="Maven Pro"/>
                <a:ea typeface="Maven Pro"/>
                <a:cs typeface="Maven Pro"/>
                <a:sym typeface="Maven Pro"/>
              </a:rPr>
              <a:t> :If the .ipynb notebook isn’t loading using this url to view the notebook </a:t>
            </a:r>
            <a:r>
              <a:rPr lang="en" sz="1600" u="sng">
                <a:solidFill>
                  <a:schemeClr val="hlink"/>
                </a:solidFill>
                <a:latin typeface="Maven Pro"/>
                <a:ea typeface="Maven Pro"/>
                <a:cs typeface="Maven Pro"/>
                <a:sym typeface="Maven Pro"/>
                <a:hlinkClick r:id="rId8"/>
              </a:rPr>
              <a:t>https://nbviewer.jupyter.org/</a:t>
            </a:r>
            <a:r>
              <a:rPr lang="en" sz="1600">
                <a:solidFill>
                  <a:srgbClr val="FFFFFF"/>
                </a:solidFill>
                <a:latin typeface="Maven Pro"/>
                <a:ea typeface="Maven Pro"/>
                <a:cs typeface="Maven Pro"/>
                <a:sym typeface="Maven Pro"/>
              </a:rPr>
              <a:t> </a:t>
            </a:r>
            <a:endParaRPr sz="1600">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9"/>
          <p:cNvSpPr txBox="1"/>
          <p:nvPr>
            <p:ph type="title"/>
          </p:nvPr>
        </p:nvSpPr>
        <p:spPr>
          <a:xfrm>
            <a:off x="2440650" y="2278100"/>
            <a:ext cx="42627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30" name="Google Shape;830;p39"/>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39"/>
          <p:cNvGrpSpPr/>
          <p:nvPr/>
        </p:nvGrpSpPr>
        <p:grpSpPr>
          <a:xfrm>
            <a:off x="7981434" y="-1177061"/>
            <a:ext cx="203789" cy="1274754"/>
            <a:chOff x="2877432" y="975334"/>
            <a:chExt cx="188886" cy="1181531"/>
          </a:xfrm>
        </p:grpSpPr>
        <p:sp>
          <p:nvSpPr>
            <p:cNvPr id="832" name="Google Shape;832;p3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9"/>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509025" y="4032350"/>
            <a:ext cx="3727800" cy="52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a:t>
            </a:r>
            <a:r>
              <a:rPr b="1" lang="en"/>
              <a:t>04</a:t>
            </a:r>
            <a:endParaRPr b="1" sz="3000"/>
          </a:p>
        </p:txBody>
      </p:sp>
      <p:sp>
        <p:nvSpPr>
          <p:cNvPr id="462" name="Google Shape;462;p24"/>
          <p:cNvSpPr txBox="1"/>
          <p:nvPr>
            <p:ph idx="1" type="subTitle"/>
          </p:nvPr>
        </p:nvSpPr>
        <p:spPr>
          <a:xfrm>
            <a:off x="554625" y="2957700"/>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Shakib Khan</a:t>
            </a:r>
            <a:endParaRPr b="1"/>
          </a:p>
          <a:p>
            <a:pPr indent="0" lvl="0" marL="0" rtl="0" algn="ctr">
              <a:spcBef>
                <a:spcPts val="0"/>
              </a:spcBef>
              <a:spcAft>
                <a:spcPts val="0"/>
              </a:spcAft>
              <a:buNone/>
            </a:pPr>
            <a:r>
              <a:rPr b="1" lang="en"/>
              <a:t>1711661042</a:t>
            </a:r>
            <a:endParaRPr b="1"/>
          </a:p>
        </p:txBody>
      </p:sp>
      <p:grpSp>
        <p:nvGrpSpPr>
          <p:cNvPr id="463" name="Google Shape;463;p24"/>
          <p:cNvGrpSpPr/>
          <p:nvPr/>
        </p:nvGrpSpPr>
        <p:grpSpPr>
          <a:xfrm>
            <a:off x="1089870" y="1617013"/>
            <a:ext cx="810826" cy="960484"/>
            <a:chOff x="7144274" y="1500214"/>
            <a:chExt cx="282174" cy="355735"/>
          </a:xfrm>
        </p:grpSpPr>
        <p:sp>
          <p:nvSpPr>
            <p:cNvPr id="464" name="Google Shape;464;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0" name="Google Shape;470;p24"/>
          <p:cNvGrpSpPr/>
          <p:nvPr/>
        </p:nvGrpSpPr>
        <p:grpSpPr>
          <a:xfrm>
            <a:off x="2985876" y="1617026"/>
            <a:ext cx="810830" cy="960465"/>
            <a:chOff x="4899999" y="2882095"/>
            <a:chExt cx="271244" cy="346801"/>
          </a:xfrm>
        </p:grpSpPr>
        <p:sp>
          <p:nvSpPr>
            <p:cNvPr id="471" name="Google Shape;471;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81" name="Google Shape;481;p24"/>
          <p:cNvSpPr txBox="1"/>
          <p:nvPr>
            <p:ph idx="1" type="subTitle"/>
          </p:nvPr>
        </p:nvSpPr>
        <p:spPr>
          <a:xfrm>
            <a:off x="2414224" y="29825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Fahim Uddin</a:t>
            </a:r>
            <a:endParaRPr b="1"/>
          </a:p>
          <a:p>
            <a:pPr indent="0" lvl="0" marL="0" rtl="0" algn="ctr">
              <a:spcBef>
                <a:spcPts val="0"/>
              </a:spcBef>
              <a:spcAft>
                <a:spcPts val="0"/>
              </a:spcAft>
              <a:buNone/>
            </a:pPr>
            <a:r>
              <a:rPr b="1" lang="en"/>
              <a:t>1711747042</a:t>
            </a:r>
            <a:endParaRPr b="1"/>
          </a:p>
        </p:txBody>
      </p:sp>
      <p:cxnSp>
        <p:nvCxnSpPr>
          <p:cNvPr id="482" name="Google Shape;482;p24"/>
          <p:cNvCxnSpPr/>
          <p:nvPr/>
        </p:nvCxnSpPr>
        <p:spPr>
          <a:xfrm rot="10800000">
            <a:off x="2424750" y="1696400"/>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83" name="Google Shape;483;p24"/>
          <p:cNvGrpSpPr/>
          <p:nvPr/>
        </p:nvGrpSpPr>
        <p:grpSpPr>
          <a:xfrm>
            <a:off x="4977342" y="1693226"/>
            <a:ext cx="810830" cy="960465"/>
            <a:chOff x="4899999" y="2882095"/>
            <a:chExt cx="271244" cy="346801"/>
          </a:xfrm>
        </p:grpSpPr>
        <p:sp>
          <p:nvSpPr>
            <p:cNvPr id="484" name="Google Shape;484;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94" name="Google Shape;494;p24"/>
          <p:cNvSpPr txBox="1"/>
          <p:nvPr>
            <p:ph idx="1" type="subTitle"/>
          </p:nvPr>
        </p:nvSpPr>
        <p:spPr>
          <a:xfrm>
            <a:off x="4405691" y="30587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Iftekhar Alam Pial</a:t>
            </a:r>
            <a:endParaRPr b="1"/>
          </a:p>
          <a:p>
            <a:pPr indent="0" lvl="0" marL="0" rtl="0" algn="ctr">
              <a:spcBef>
                <a:spcPts val="0"/>
              </a:spcBef>
              <a:spcAft>
                <a:spcPts val="0"/>
              </a:spcAft>
              <a:buNone/>
            </a:pPr>
            <a:r>
              <a:rPr b="1" lang="en"/>
              <a:t>1410213642 </a:t>
            </a:r>
            <a:endParaRPr b="1"/>
          </a:p>
        </p:txBody>
      </p:sp>
      <p:sp>
        <p:nvSpPr>
          <p:cNvPr id="495" name="Google Shape;495;p24"/>
          <p:cNvSpPr txBox="1"/>
          <p:nvPr>
            <p:ph idx="1" type="subTitle"/>
          </p:nvPr>
        </p:nvSpPr>
        <p:spPr>
          <a:xfrm>
            <a:off x="6549569" y="3058775"/>
            <a:ext cx="23778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Md. Niaz Mahmud Shihab 1721274042</a:t>
            </a:r>
            <a:endParaRPr b="1"/>
          </a:p>
        </p:txBody>
      </p:sp>
      <p:cxnSp>
        <p:nvCxnSpPr>
          <p:cNvPr id="496" name="Google Shape;496;p24"/>
          <p:cNvCxnSpPr/>
          <p:nvPr/>
        </p:nvCxnSpPr>
        <p:spPr>
          <a:xfrm rot="10800000">
            <a:off x="4294616" y="1696400"/>
            <a:ext cx="0" cy="1779600"/>
          </a:xfrm>
          <a:prstGeom prst="straightConnector1">
            <a:avLst/>
          </a:prstGeom>
          <a:noFill/>
          <a:ln cap="flat" cmpd="sng" w="9525">
            <a:solidFill>
              <a:srgbClr val="9E9E9E"/>
            </a:solidFill>
            <a:prstDash val="solid"/>
            <a:round/>
            <a:headEnd len="med" w="med" type="none"/>
            <a:tailEnd len="med" w="med" type="none"/>
          </a:ln>
        </p:spPr>
      </p:cxnSp>
      <p:cxnSp>
        <p:nvCxnSpPr>
          <p:cNvPr id="497" name="Google Shape;497;p24"/>
          <p:cNvCxnSpPr/>
          <p:nvPr/>
        </p:nvCxnSpPr>
        <p:spPr>
          <a:xfrm rot="10800000">
            <a:off x="6444414" y="1686134"/>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98" name="Google Shape;498;p24"/>
          <p:cNvGrpSpPr/>
          <p:nvPr/>
        </p:nvGrpSpPr>
        <p:grpSpPr>
          <a:xfrm>
            <a:off x="7119937" y="1693213"/>
            <a:ext cx="810826" cy="960484"/>
            <a:chOff x="7144274" y="1500214"/>
            <a:chExt cx="282174" cy="355735"/>
          </a:xfrm>
        </p:grpSpPr>
        <p:sp>
          <p:nvSpPr>
            <p:cNvPr id="499" name="Google Shape;499;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idx="1" type="body"/>
          </p:nvPr>
        </p:nvSpPr>
        <p:spPr>
          <a:xfrm>
            <a:off x="597375" y="1139725"/>
            <a:ext cx="7866900" cy="29382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dataset :</a:t>
            </a:r>
            <a:endParaRPr sz="1400"/>
          </a:p>
          <a:p>
            <a:pPr indent="-317500" lvl="0" marL="457200" rtl="0" algn="l">
              <a:lnSpc>
                <a:spcPct val="100000"/>
              </a:lnSpc>
              <a:spcBef>
                <a:spcPts val="1600"/>
              </a:spcBef>
              <a:spcAft>
                <a:spcPts val="0"/>
              </a:spcAft>
              <a:buSzPts val="1400"/>
              <a:buFont typeface="Maven Pro"/>
              <a:buAutoNum type="arabicPeriod"/>
            </a:pPr>
            <a:r>
              <a:rPr lang="en" sz="1400"/>
              <a:t>We provide a small version of the dataset that consists of </a:t>
            </a:r>
            <a:r>
              <a:rPr b="1" lang="en" sz="1400"/>
              <a:t>320</a:t>
            </a:r>
            <a:r>
              <a:rPr lang="en" sz="1400"/>
              <a:t> image (noisy and ground-truth) representing </a:t>
            </a:r>
            <a:r>
              <a:rPr b="1" lang="en" sz="1400"/>
              <a:t>320</a:t>
            </a:r>
            <a:r>
              <a:rPr lang="en" sz="1400"/>
              <a:t> scene instances. These images can be used for training/learning purposes.</a:t>
            </a:r>
            <a:endParaRPr sz="1400"/>
          </a:p>
          <a:p>
            <a:pPr indent="-317500" lvl="0" marL="457200" rtl="0" algn="l">
              <a:lnSpc>
                <a:spcPct val="100000"/>
              </a:lnSpc>
              <a:spcBef>
                <a:spcPts val="1600"/>
              </a:spcBef>
              <a:spcAft>
                <a:spcPts val="0"/>
              </a:spcAft>
              <a:buSzPts val="1400"/>
              <a:buFont typeface="Maven Pro"/>
              <a:buAutoNum type="arabicPeriod"/>
            </a:pPr>
            <a:r>
              <a:rPr lang="en" sz="1400"/>
              <a:t>T</a:t>
            </a:r>
            <a:r>
              <a:rPr lang="en" sz="1400"/>
              <a:t>he SIDD dataset total size is </a:t>
            </a:r>
            <a:r>
              <a:rPr b="1" lang="en" sz="1400"/>
              <a:t>6.62GB </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Each folder of dataset such as noisy image and ground truth image contains 160 images and 160 images respectively.</a:t>
            </a:r>
            <a:endParaRPr sz="1400">
              <a:latin typeface="Maven Pro Regular"/>
              <a:ea typeface="Maven Pro Regular"/>
              <a:cs typeface="Maven Pro Regular"/>
              <a:sym typeface="Maven Pro Regular"/>
            </a:endParaRPr>
          </a:p>
          <a:p>
            <a:pPr indent="-317500" lvl="0" marL="457200" rtl="0" algn="l">
              <a:spcBef>
                <a:spcPts val="1000"/>
              </a:spcBef>
              <a:spcAft>
                <a:spcPts val="0"/>
              </a:spcAft>
              <a:buSzPts val="1400"/>
              <a:buFont typeface="Maven Pro"/>
              <a:buAutoNum type="arabicPeriod"/>
            </a:pPr>
            <a:r>
              <a:rPr lang="en" sz="1400"/>
              <a:t>Dataset Link : </a:t>
            </a:r>
            <a:r>
              <a:rPr lang="en" sz="1400" u="sng">
                <a:solidFill>
                  <a:schemeClr val="hlink"/>
                </a:solidFill>
                <a:hlinkClick r:id="rId3"/>
              </a:rPr>
              <a:t>https://www.eecs.yorku.ca/~kamel/sidd/dataset.php</a:t>
            </a:r>
            <a:endParaRPr sz="1400"/>
          </a:p>
        </p:txBody>
      </p:sp>
      <p:sp>
        <p:nvSpPr>
          <p:cNvPr id="510" name="Google Shape;510;p25"/>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SIDD </a:t>
            </a:r>
            <a:r>
              <a:rPr lang="en"/>
              <a:t>DATA</a:t>
            </a:r>
            <a:r>
              <a:rPr lang="en"/>
              <a:t>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HAVE A LOOK</a:t>
            </a:r>
            <a:endParaRPr/>
          </a:p>
        </p:txBody>
      </p:sp>
      <p:sp>
        <p:nvSpPr>
          <p:cNvPr id="516" name="Google Shape;516;p26"/>
          <p:cNvSpPr txBox="1"/>
          <p:nvPr>
            <p:ph idx="1" type="body"/>
          </p:nvPr>
        </p:nvSpPr>
        <p:spPr>
          <a:xfrm>
            <a:off x="304800" y="4301725"/>
            <a:ext cx="41070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Noisy Image</a:t>
            </a:r>
            <a:endParaRPr/>
          </a:p>
        </p:txBody>
      </p:sp>
      <p:pic>
        <p:nvPicPr>
          <p:cNvPr id="517" name="Google Shape;517;p26"/>
          <p:cNvPicPr preferRelativeResize="0"/>
          <p:nvPr/>
        </p:nvPicPr>
        <p:blipFill>
          <a:blip r:embed="rId3">
            <a:alphaModFix/>
          </a:blip>
          <a:stretch>
            <a:fillRect/>
          </a:stretch>
        </p:blipFill>
        <p:spPr>
          <a:xfrm>
            <a:off x="304800" y="1141875"/>
            <a:ext cx="4106977" cy="3088349"/>
          </a:xfrm>
          <a:prstGeom prst="rect">
            <a:avLst/>
          </a:prstGeom>
          <a:noFill/>
          <a:ln>
            <a:noFill/>
          </a:ln>
        </p:spPr>
      </p:pic>
      <p:pic>
        <p:nvPicPr>
          <p:cNvPr id="518" name="Google Shape;518;p26"/>
          <p:cNvPicPr preferRelativeResize="0"/>
          <p:nvPr/>
        </p:nvPicPr>
        <p:blipFill>
          <a:blip r:embed="rId4">
            <a:alphaModFix/>
          </a:blip>
          <a:stretch>
            <a:fillRect/>
          </a:stretch>
        </p:blipFill>
        <p:spPr>
          <a:xfrm>
            <a:off x="4788502" y="1141875"/>
            <a:ext cx="4106977" cy="3088349"/>
          </a:xfrm>
          <a:prstGeom prst="rect">
            <a:avLst/>
          </a:prstGeom>
          <a:noFill/>
          <a:ln>
            <a:noFill/>
          </a:ln>
        </p:spPr>
      </p:pic>
      <p:sp>
        <p:nvSpPr>
          <p:cNvPr id="519" name="Google Shape;519;p26"/>
          <p:cNvSpPr txBox="1"/>
          <p:nvPr>
            <p:ph idx="1" type="body"/>
          </p:nvPr>
        </p:nvSpPr>
        <p:spPr>
          <a:xfrm>
            <a:off x="4809300" y="4301725"/>
            <a:ext cx="40863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Ground Truth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7"/>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SPLIT</a:t>
            </a:r>
            <a:endParaRPr/>
          </a:p>
        </p:txBody>
      </p:sp>
      <p:grpSp>
        <p:nvGrpSpPr>
          <p:cNvPr id="525" name="Google Shape;525;p27"/>
          <p:cNvGrpSpPr/>
          <p:nvPr/>
        </p:nvGrpSpPr>
        <p:grpSpPr>
          <a:xfrm>
            <a:off x="5317506" y="1300687"/>
            <a:ext cx="3116177" cy="2221834"/>
            <a:chOff x="3139200" y="4215125"/>
            <a:chExt cx="1046575" cy="785350"/>
          </a:xfrm>
        </p:grpSpPr>
        <p:sp>
          <p:nvSpPr>
            <p:cNvPr id="526" name="Google Shape;526;p27"/>
            <p:cNvSpPr/>
            <p:nvPr/>
          </p:nvSpPr>
          <p:spPr>
            <a:xfrm>
              <a:off x="3273525" y="4573575"/>
              <a:ext cx="315225" cy="77325"/>
            </a:xfrm>
            <a:custGeom>
              <a:rect b="b" l="l" r="r" t="t"/>
              <a:pathLst>
                <a:path extrusionOk="0" h="3093" w="12609">
                  <a:moveTo>
                    <a:pt x="2061" y="1"/>
                  </a:moveTo>
                  <a:cubicBezTo>
                    <a:pt x="693" y="1"/>
                    <a:pt x="1" y="1665"/>
                    <a:pt x="973" y="2638"/>
                  </a:cubicBezTo>
                  <a:cubicBezTo>
                    <a:pt x="1287" y="2952"/>
                    <a:pt x="1672" y="3092"/>
                    <a:pt x="2049" y="3092"/>
                  </a:cubicBezTo>
                  <a:cubicBezTo>
                    <a:pt x="2840" y="3092"/>
                    <a:pt x="3599"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297" y="2952"/>
                    <a:pt x="10680" y="3092"/>
                    <a:pt x="11057" y="3092"/>
                  </a:cubicBezTo>
                  <a:cubicBezTo>
                    <a:pt x="11846" y="3092"/>
                    <a:pt x="12609" y="2476"/>
                    <a:pt x="12609" y="1550"/>
                  </a:cubicBezTo>
                  <a:cubicBezTo>
                    <a:pt x="12609" y="693"/>
                    <a:pt x="11933" y="1"/>
                    <a:pt x="11076"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3273525" y="4312775"/>
              <a:ext cx="653500" cy="77300"/>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3273525" y="4721900"/>
              <a:ext cx="540600" cy="77325"/>
            </a:xfrm>
            <a:custGeom>
              <a:rect b="b" l="l" r="r" t="t"/>
              <a:pathLst>
                <a:path extrusionOk="0" h="3093" w="21624">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273525" y="4443375"/>
              <a:ext cx="902375" cy="77300"/>
            </a:xfrm>
            <a:custGeom>
              <a:rect b="b" l="l" r="r" t="t"/>
              <a:pathLst>
                <a:path extrusionOk="0" h="3092" w="36095">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3139200" y="4881775"/>
              <a:ext cx="1046575" cy="3725"/>
            </a:xfrm>
            <a:custGeom>
              <a:rect b="b" l="l" r="r" t="t"/>
              <a:pathLst>
                <a:path extrusionOk="0" h="149" w="41863">
                  <a:moveTo>
                    <a:pt x="1" y="1"/>
                  </a:moveTo>
                  <a:lnTo>
                    <a:pt x="1" y="149"/>
                  </a:lnTo>
                  <a:lnTo>
                    <a:pt x="41863" y="149"/>
                  </a:lnTo>
                  <a:lnTo>
                    <a:pt x="4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3182050" y="4215125"/>
              <a:ext cx="4150" cy="721475"/>
            </a:xfrm>
            <a:custGeom>
              <a:rect b="b" l="l" r="r" t="t"/>
              <a:pathLst>
                <a:path extrusionOk="0" h="28859" w="166">
                  <a:moveTo>
                    <a:pt x="1" y="0"/>
                  </a:moveTo>
                  <a:lnTo>
                    <a:pt x="1" y="28859"/>
                  </a:lnTo>
                  <a:lnTo>
                    <a:pt x="166" y="28859"/>
                  </a:lnTo>
                  <a:lnTo>
                    <a:pt x="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3293300" y="4966250"/>
              <a:ext cx="22700" cy="34225"/>
            </a:xfrm>
            <a:custGeom>
              <a:rect b="b" l="l" r="r" t="t"/>
              <a:pathLst>
                <a:path extrusionOk="0" h="1369" w="908">
                  <a:moveTo>
                    <a:pt x="462" y="132"/>
                  </a:moveTo>
                  <a:cubicBezTo>
                    <a:pt x="545" y="132"/>
                    <a:pt x="627" y="181"/>
                    <a:pt x="660" y="280"/>
                  </a:cubicBezTo>
                  <a:cubicBezTo>
                    <a:pt x="709" y="363"/>
                    <a:pt x="742" y="495"/>
                    <a:pt x="742" y="676"/>
                  </a:cubicBezTo>
                  <a:cubicBezTo>
                    <a:pt x="742" y="857"/>
                    <a:pt x="709" y="1006"/>
                    <a:pt x="660" y="1088"/>
                  </a:cubicBezTo>
                  <a:cubicBezTo>
                    <a:pt x="627" y="1187"/>
                    <a:pt x="545" y="1220"/>
                    <a:pt x="462" y="1220"/>
                  </a:cubicBezTo>
                  <a:cubicBezTo>
                    <a:pt x="363" y="1220"/>
                    <a:pt x="297" y="1187"/>
                    <a:pt x="248" y="1088"/>
                  </a:cubicBezTo>
                  <a:cubicBezTo>
                    <a:pt x="198" y="1006"/>
                    <a:pt x="182" y="857"/>
                    <a:pt x="182" y="676"/>
                  </a:cubicBezTo>
                  <a:cubicBezTo>
                    <a:pt x="182" y="495"/>
                    <a:pt x="198" y="363"/>
                    <a:pt x="248" y="280"/>
                  </a:cubicBezTo>
                  <a:cubicBezTo>
                    <a:pt x="297" y="181"/>
                    <a:pt x="363" y="132"/>
                    <a:pt x="462" y="132"/>
                  </a:cubicBezTo>
                  <a:close/>
                  <a:moveTo>
                    <a:pt x="462" y="0"/>
                  </a:moveTo>
                  <a:cubicBezTo>
                    <a:pt x="314" y="0"/>
                    <a:pt x="198" y="50"/>
                    <a:pt x="116" y="181"/>
                  </a:cubicBezTo>
                  <a:cubicBezTo>
                    <a:pt x="34" y="297"/>
                    <a:pt x="1" y="462"/>
                    <a:pt x="1" y="676"/>
                  </a:cubicBezTo>
                  <a:cubicBezTo>
                    <a:pt x="1" y="907"/>
                    <a:pt x="34" y="1071"/>
                    <a:pt x="116" y="1187"/>
                  </a:cubicBezTo>
                  <a:cubicBezTo>
                    <a:pt x="198" y="1319"/>
                    <a:pt x="314" y="1368"/>
                    <a:pt x="462" y="1368"/>
                  </a:cubicBezTo>
                  <a:cubicBezTo>
                    <a:pt x="610" y="1368"/>
                    <a:pt x="726" y="1319"/>
                    <a:pt x="792" y="1187"/>
                  </a:cubicBezTo>
                  <a:cubicBezTo>
                    <a:pt x="874" y="1071"/>
                    <a:pt x="907" y="907"/>
                    <a:pt x="907" y="676"/>
                  </a:cubicBezTo>
                  <a:cubicBezTo>
                    <a:pt x="907" y="462"/>
                    <a:pt x="874" y="297"/>
                    <a:pt x="792"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3324200" y="4966650"/>
              <a:ext cx="19800" cy="33400"/>
            </a:xfrm>
            <a:custGeom>
              <a:rect b="b" l="l" r="r" t="t"/>
              <a:pathLst>
                <a:path extrusionOk="0" h="1336" w="792">
                  <a:moveTo>
                    <a:pt x="314" y="1"/>
                  </a:moveTo>
                  <a:lnTo>
                    <a:pt x="1" y="67"/>
                  </a:lnTo>
                  <a:lnTo>
                    <a:pt x="1" y="231"/>
                  </a:lnTo>
                  <a:lnTo>
                    <a:pt x="314" y="165"/>
                  </a:lnTo>
                  <a:lnTo>
                    <a:pt x="314" y="1171"/>
                  </a:lnTo>
                  <a:lnTo>
                    <a:pt x="17" y="1171"/>
                  </a:lnTo>
                  <a:lnTo>
                    <a:pt x="17" y="1336"/>
                  </a:lnTo>
                  <a:lnTo>
                    <a:pt x="792" y="1336"/>
                  </a:lnTo>
                  <a:lnTo>
                    <a:pt x="792" y="1171"/>
                  </a:lnTo>
                  <a:lnTo>
                    <a:pt x="495" y="1171"/>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3535575" y="4966250"/>
              <a:ext cx="23100" cy="34225"/>
            </a:xfrm>
            <a:custGeom>
              <a:rect b="b" l="l" r="r" t="t"/>
              <a:pathLst>
                <a:path extrusionOk="0" h="1369" w="924">
                  <a:moveTo>
                    <a:pt x="462" y="132"/>
                  </a:moveTo>
                  <a:cubicBezTo>
                    <a:pt x="561" y="132"/>
                    <a:pt x="627" y="181"/>
                    <a:pt x="676" y="280"/>
                  </a:cubicBezTo>
                  <a:cubicBezTo>
                    <a:pt x="726" y="363"/>
                    <a:pt x="742" y="495"/>
                    <a:pt x="742" y="676"/>
                  </a:cubicBezTo>
                  <a:cubicBezTo>
                    <a:pt x="742" y="857"/>
                    <a:pt x="726" y="1006"/>
                    <a:pt x="676" y="1088"/>
                  </a:cubicBezTo>
                  <a:cubicBezTo>
                    <a:pt x="627" y="1187"/>
                    <a:pt x="561" y="1220"/>
                    <a:pt x="462" y="1220"/>
                  </a:cubicBezTo>
                  <a:cubicBezTo>
                    <a:pt x="380" y="1220"/>
                    <a:pt x="297" y="1187"/>
                    <a:pt x="248" y="1088"/>
                  </a:cubicBezTo>
                  <a:cubicBezTo>
                    <a:pt x="215" y="1006"/>
                    <a:pt x="182" y="857"/>
                    <a:pt x="182" y="676"/>
                  </a:cubicBezTo>
                  <a:cubicBezTo>
                    <a:pt x="182" y="495"/>
                    <a:pt x="215" y="363"/>
                    <a:pt x="248" y="280"/>
                  </a:cubicBezTo>
                  <a:cubicBezTo>
                    <a:pt x="297" y="181"/>
                    <a:pt x="380" y="132"/>
                    <a:pt x="462" y="132"/>
                  </a:cubicBezTo>
                  <a:close/>
                  <a:moveTo>
                    <a:pt x="462" y="0"/>
                  </a:moveTo>
                  <a:cubicBezTo>
                    <a:pt x="314" y="0"/>
                    <a:pt x="198" y="50"/>
                    <a:pt x="116" y="181"/>
                  </a:cubicBezTo>
                  <a:cubicBezTo>
                    <a:pt x="50" y="297"/>
                    <a:pt x="1" y="462"/>
                    <a:pt x="1" y="676"/>
                  </a:cubicBezTo>
                  <a:cubicBezTo>
                    <a:pt x="1" y="907"/>
                    <a:pt x="50" y="1071"/>
                    <a:pt x="116" y="1187"/>
                  </a:cubicBezTo>
                  <a:cubicBezTo>
                    <a:pt x="198" y="1319"/>
                    <a:pt x="314" y="1368"/>
                    <a:pt x="462" y="1368"/>
                  </a:cubicBezTo>
                  <a:cubicBezTo>
                    <a:pt x="610" y="1368"/>
                    <a:pt x="726" y="1319"/>
                    <a:pt x="808" y="1187"/>
                  </a:cubicBezTo>
                  <a:cubicBezTo>
                    <a:pt x="874" y="1071"/>
                    <a:pt x="924" y="907"/>
                    <a:pt x="924" y="676"/>
                  </a:cubicBezTo>
                  <a:cubicBezTo>
                    <a:pt x="924" y="462"/>
                    <a:pt x="874" y="297"/>
                    <a:pt x="808"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564825" y="4966250"/>
              <a:ext cx="21050" cy="33800"/>
            </a:xfrm>
            <a:custGeom>
              <a:rect b="b" l="l" r="r" t="t"/>
              <a:pathLst>
                <a:path extrusionOk="0" h="1352" w="842">
                  <a:moveTo>
                    <a:pt x="380" y="0"/>
                  </a:moveTo>
                  <a:cubicBezTo>
                    <a:pt x="330" y="0"/>
                    <a:pt x="281" y="0"/>
                    <a:pt x="215" y="17"/>
                  </a:cubicBezTo>
                  <a:cubicBezTo>
                    <a:pt x="149" y="33"/>
                    <a:pt x="83" y="50"/>
                    <a:pt x="17" y="83"/>
                  </a:cubicBezTo>
                  <a:lnTo>
                    <a:pt x="17" y="264"/>
                  </a:lnTo>
                  <a:cubicBezTo>
                    <a:pt x="83" y="231"/>
                    <a:pt x="149" y="198"/>
                    <a:pt x="215" y="181"/>
                  </a:cubicBezTo>
                  <a:cubicBezTo>
                    <a:pt x="281" y="165"/>
                    <a:pt x="330" y="149"/>
                    <a:pt x="396" y="149"/>
                  </a:cubicBezTo>
                  <a:cubicBezTo>
                    <a:pt x="462" y="149"/>
                    <a:pt x="528" y="165"/>
                    <a:pt x="578" y="214"/>
                  </a:cubicBezTo>
                  <a:cubicBezTo>
                    <a:pt x="627" y="264"/>
                    <a:pt x="660" y="313"/>
                    <a:pt x="660" y="379"/>
                  </a:cubicBezTo>
                  <a:cubicBezTo>
                    <a:pt x="660" y="429"/>
                    <a:pt x="643" y="478"/>
                    <a:pt x="627" y="511"/>
                  </a:cubicBezTo>
                  <a:cubicBezTo>
                    <a:pt x="594" y="561"/>
                    <a:pt x="561" y="610"/>
                    <a:pt x="495" y="676"/>
                  </a:cubicBezTo>
                  <a:cubicBezTo>
                    <a:pt x="479" y="709"/>
                    <a:pt x="396" y="791"/>
                    <a:pt x="281" y="907"/>
                  </a:cubicBezTo>
                  <a:cubicBezTo>
                    <a:pt x="166" y="1022"/>
                    <a:pt x="67" y="1121"/>
                    <a:pt x="1" y="1187"/>
                  </a:cubicBezTo>
                  <a:lnTo>
                    <a:pt x="1" y="1352"/>
                  </a:lnTo>
                  <a:lnTo>
                    <a:pt x="841" y="1352"/>
                  </a:lnTo>
                  <a:lnTo>
                    <a:pt x="841" y="1187"/>
                  </a:lnTo>
                  <a:lnTo>
                    <a:pt x="215" y="1187"/>
                  </a:lnTo>
                  <a:cubicBezTo>
                    <a:pt x="363" y="1038"/>
                    <a:pt x="479" y="940"/>
                    <a:pt x="561" y="857"/>
                  </a:cubicBezTo>
                  <a:cubicBezTo>
                    <a:pt x="627" y="775"/>
                    <a:pt x="676" y="725"/>
                    <a:pt x="693" y="709"/>
                  </a:cubicBezTo>
                  <a:cubicBezTo>
                    <a:pt x="742" y="643"/>
                    <a:pt x="792" y="577"/>
                    <a:pt x="808" y="528"/>
                  </a:cubicBezTo>
                  <a:cubicBezTo>
                    <a:pt x="825" y="478"/>
                    <a:pt x="841" y="429"/>
                    <a:pt x="841" y="379"/>
                  </a:cubicBezTo>
                  <a:cubicBezTo>
                    <a:pt x="841" y="264"/>
                    <a:pt x="792" y="165"/>
                    <a:pt x="709" y="99"/>
                  </a:cubicBezTo>
                  <a:cubicBezTo>
                    <a:pt x="627" y="33"/>
                    <a:pt x="528" y="0"/>
                    <a:pt x="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778250" y="4966250"/>
              <a:ext cx="22700" cy="34225"/>
            </a:xfrm>
            <a:custGeom>
              <a:rect b="b" l="l" r="r" t="t"/>
              <a:pathLst>
                <a:path extrusionOk="0" h="1369" w="908">
                  <a:moveTo>
                    <a:pt x="446" y="132"/>
                  </a:moveTo>
                  <a:cubicBezTo>
                    <a:pt x="545" y="132"/>
                    <a:pt x="611" y="181"/>
                    <a:pt x="660" y="280"/>
                  </a:cubicBezTo>
                  <a:cubicBezTo>
                    <a:pt x="710" y="363"/>
                    <a:pt x="726" y="495"/>
                    <a:pt x="726" y="676"/>
                  </a:cubicBezTo>
                  <a:cubicBezTo>
                    <a:pt x="726" y="857"/>
                    <a:pt x="710" y="1006"/>
                    <a:pt x="660" y="1088"/>
                  </a:cubicBezTo>
                  <a:cubicBezTo>
                    <a:pt x="611" y="1187"/>
                    <a:pt x="545" y="1220"/>
                    <a:pt x="446" y="1220"/>
                  </a:cubicBezTo>
                  <a:cubicBezTo>
                    <a:pt x="364" y="1220"/>
                    <a:pt x="298" y="1187"/>
                    <a:pt x="248" y="1088"/>
                  </a:cubicBezTo>
                  <a:cubicBezTo>
                    <a:pt x="199" y="1006"/>
                    <a:pt x="182" y="857"/>
                    <a:pt x="182" y="676"/>
                  </a:cubicBezTo>
                  <a:cubicBezTo>
                    <a:pt x="182" y="495"/>
                    <a:pt x="199" y="363"/>
                    <a:pt x="248" y="280"/>
                  </a:cubicBezTo>
                  <a:cubicBezTo>
                    <a:pt x="298" y="181"/>
                    <a:pt x="364" y="132"/>
                    <a:pt x="446" y="132"/>
                  </a:cubicBezTo>
                  <a:close/>
                  <a:moveTo>
                    <a:pt x="446" y="0"/>
                  </a:moveTo>
                  <a:cubicBezTo>
                    <a:pt x="298" y="0"/>
                    <a:pt x="199" y="50"/>
                    <a:pt x="116" y="181"/>
                  </a:cubicBezTo>
                  <a:cubicBezTo>
                    <a:pt x="34" y="297"/>
                    <a:pt x="1" y="462"/>
                    <a:pt x="1" y="676"/>
                  </a:cubicBezTo>
                  <a:cubicBezTo>
                    <a:pt x="1" y="907"/>
                    <a:pt x="34" y="1071"/>
                    <a:pt x="116" y="1187"/>
                  </a:cubicBezTo>
                  <a:cubicBezTo>
                    <a:pt x="199" y="1319"/>
                    <a:pt x="298" y="1368"/>
                    <a:pt x="446" y="1368"/>
                  </a:cubicBezTo>
                  <a:cubicBezTo>
                    <a:pt x="594" y="1368"/>
                    <a:pt x="710" y="1319"/>
                    <a:pt x="792" y="1187"/>
                  </a:cubicBezTo>
                  <a:cubicBezTo>
                    <a:pt x="874" y="1071"/>
                    <a:pt x="907" y="907"/>
                    <a:pt x="907" y="676"/>
                  </a:cubicBezTo>
                  <a:cubicBezTo>
                    <a:pt x="907" y="462"/>
                    <a:pt x="874" y="297"/>
                    <a:pt x="792" y="181"/>
                  </a:cubicBezTo>
                  <a:cubicBezTo>
                    <a:pt x="710" y="50"/>
                    <a:pt x="594" y="0"/>
                    <a:pt x="4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3807525" y="4966250"/>
              <a:ext cx="21850" cy="34225"/>
            </a:xfrm>
            <a:custGeom>
              <a:rect b="b" l="l" r="r" t="t"/>
              <a:pathLst>
                <a:path extrusionOk="0" h="1369" w="874">
                  <a:moveTo>
                    <a:pt x="396" y="0"/>
                  </a:moveTo>
                  <a:cubicBezTo>
                    <a:pt x="346" y="0"/>
                    <a:pt x="280" y="0"/>
                    <a:pt x="231" y="17"/>
                  </a:cubicBezTo>
                  <a:cubicBezTo>
                    <a:pt x="165" y="17"/>
                    <a:pt x="99" y="33"/>
                    <a:pt x="33" y="50"/>
                  </a:cubicBezTo>
                  <a:lnTo>
                    <a:pt x="33" y="214"/>
                  </a:lnTo>
                  <a:cubicBezTo>
                    <a:pt x="99" y="198"/>
                    <a:pt x="165" y="181"/>
                    <a:pt x="231" y="165"/>
                  </a:cubicBezTo>
                  <a:cubicBezTo>
                    <a:pt x="280" y="149"/>
                    <a:pt x="330" y="149"/>
                    <a:pt x="379" y="149"/>
                  </a:cubicBezTo>
                  <a:cubicBezTo>
                    <a:pt x="478" y="149"/>
                    <a:pt x="544" y="165"/>
                    <a:pt x="593" y="198"/>
                  </a:cubicBezTo>
                  <a:cubicBezTo>
                    <a:pt x="643" y="247"/>
                    <a:pt x="659" y="297"/>
                    <a:pt x="659" y="363"/>
                  </a:cubicBezTo>
                  <a:cubicBezTo>
                    <a:pt x="659" y="429"/>
                    <a:pt x="643" y="478"/>
                    <a:pt x="593" y="511"/>
                  </a:cubicBezTo>
                  <a:cubicBezTo>
                    <a:pt x="544" y="544"/>
                    <a:pt x="478" y="561"/>
                    <a:pt x="396" y="561"/>
                  </a:cubicBezTo>
                  <a:lnTo>
                    <a:pt x="231" y="561"/>
                  </a:lnTo>
                  <a:lnTo>
                    <a:pt x="231" y="709"/>
                  </a:lnTo>
                  <a:lnTo>
                    <a:pt x="379" y="709"/>
                  </a:lnTo>
                  <a:cubicBezTo>
                    <a:pt x="478" y="709"/>
                    <a:pt x="560" y="725"/>
                    <a:pt x="610" y="775"/>
                  </a:cubicBezTo>
                  <a:cubicBezTo>
                    <a:pt x="659" y="824"/>
                    <a:pt x="692" y="874"/>
                    <a:pt x="692" y="956"/>
                  </a:cubicBezTo>
                  <a:cubicBezTo>
                    <a:pt x="692" y="1038"/>
                    <a:pt x="659" y="1104"/>
                    <a:pt x="610" y="1154"/>
                  </a:cubicBezTo>
                  <a:cubicBezTo>
                    <a:pt x="544" y="1203"/>
                    <a:pt x="462" y="1220"/>
                    <a:pt x="346" y="1220"/>
                  </a:cubicBezTo>
                  <a:cubicBezTo>
                    <a:pt x="280" y="1220"/>
                    <a:pt x="214" y="1203"/>
                    <a:pt x="165" y="1203"/>
                  </a:cubicBezTo>
                  <a:cubicBezTo>
                    <a:pt x="99" y="1187"/>
                    <a:pt x="50" y="1154"/>
                    <a:pt x="0" y="1137"/>
                  </a:cubicBezTo>
                  <a:lnTo>
                    <a:pt x="0" y="1302"/>
                  </a:lnTo>
                  <a:cubicBezTo>
                    <a:pt x="66" y="1319"/>
                    <a:pt x="115" y="1335"/>
                    <a:pt x="181" y="1352"/>
                  </a:cubicBezTo>
                  <a:cubicBezTo>
                    <a:pt x="247" y="1368"/>
                    <a:pt x="297" y="1368"/>
                    <a:pt x="346" y="1368"/>
                  </a:cubicBezTo>
                  <a:cubicBezTo>
                    <a:pt x="511" y="1368"/>
                    <a:pt x="643" y="1335"/>
                    <a:pt x="742" y="1269"/>
                  </a:cubicBezTo>
                  <a:cubicBezTo>
                    <a:pt x="824" y="1187"/>
                    <a:pt x="874" y="1088"/>
                    <a:pt x="874" y="956"/>
                  </a:cubicBezTo>
                  <a:cubicBezTo>
                    <a:pt x="874" y="874"/>
                    <a:pt x="841" y="808"/>
                    <a:pt x="791" y="742"/>
                  </a:cubicBezTo>
                  <a:cubicBezTo>
                    <a:pt x="742" y="692"/>
                    <a:pt x="676" y="643"/>
                    <a:pt x="593" y="626"/>
                  </a:cubicBezTo>
                  <a:cubicBezTo>
                    <a:pt x="676" y="610"/>
                    <a:pt x="725" y="577"/>
                    <a:pt x="775" y="528"/>
                  </a:cubicBezTo>
                  <a:cubicBezTo>
                    <a:pt x="824" y="478"/>
                    <a:pt x="841" y="412"/>
                    <a:pt x="841" y="346"/>
                  </a:cubicBezTo>
                  <a:cubicBezTo>
                    <a:pt x="841" y="231"/>
                    <a:pt x="791" y="149"/>
                    <a:pt x="725" y="83"/>
                  </a:cubicBezTo>
                  <a:cubicBezTo>
                    <a:pt x="643"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020525" y="4966250"/>
              <a:ext cx="23100" cy="34225"/>
            </a:xfrm>
            <a:custGeom>
              <a:rect b="b" l="l" r="r" t="t"/>
              <a:pathLst>
                <a:path extrusionOk="0" h="1369" w="924">
                  <a:moveTo>
                    <a:pt x="462" y="132"/>
                  </a:moveTo>
                  <a:cubicBezTo>
                    <a:pt x="545" y="132"/>
                    <a:pt x="627" y="181"/>
                    <a:pt x="660" y="280"/>
                  </a:cubicBezTo>
                  <a:cubicBezTo>
                    <a:pt x="710" y="363"/>
                    <a:pt x="743" y="495"/>
                    <a:pt x="743" y="676"/>
                  </a:cubicBezTo>
                  <a:cubicBezTo>
                    <a:pt x="743" y="857"/>
                    <a:pt x="710" y="1006"/>
                    <a:pt x="660" y="1088"/>
                  </a:cubicBezTo>
                  <a:cubicBezTo>
                    <a:pt x="627" y="1187"/>
                    <a:pt x="545" y="1220"/>
                    <a:pt x="462" y="1220"/>
                  </a:cubicBezTo>
                  <a:cubicBezTo>
                    <a:pt x="363" y="1220"/>
                    <a:pt x="298" y="1187"/>
                    <a:pt x="248" y="1088"/>
                  </a:cubicBezTo>
                  <a:cubicBezTo>
                    <a:pt x="199" y="1006"/>
                    <a:pt x="182" y="857"/>
                    <a:pt x="182" y="676"/>
                  </a:cubicBezTo>
                  <a:cubicBezTo>
                    <a:pt x="182" y="495"/>
                    <a:pt x="199" y="363"/>
                    <a:pt x="248" y="280"/>
                  </a:cubicBezTo>
                  <a:cubicBezTo>
                    <a:pt x="298" y="181"/>
                    <a:pt x="363" y="132"/>
                    <a:pt x="462" y="132"/>
                  </a:cubicBezTo>
                  <a:close/>
                  <a:moveTo>
                    <a:pt x="462" y="0"/>
                  </a:moveTo>
                  <a:cubicBezTo>
                    <a:pt x="314" y="0"/>
                    <a:pt x="199" y="50"/>
                    <a:pt x="116" y="181"/>
                  </a:cubicBezTo>
                  <a:cubicBezTo>
                    <a:pt x="34" y="297"/>
                    <a:pt x="1" y="462"/>
                    <a:pt x="1" y="676"/>
                  </a:cubicBezTo>
                  <a:cubicBezTo>
                    <a:pt x="1" y="907"/>
                    <a:pt x="34" y="1071"/>
                    <a:pt x="116" y="1187"/>
                  </a:cubicBezTo>
                  <a:cubicBezTo>
                    <a:pt x="199" y="1319"/>
                    <a:pt x="314" y="1368"/>
                    <a:pt x="462" y="1368"/>
                  </a:cubicBezTo>
                  <a:cubicBezTo>
                    <a:pt x="611" y="1368"/>
                    <a:pt x="726" y="1319"/>
                    <a:pt x="792" y="1187"/>
                  </a:cubicBezTo>
                  <a:cubicBezTo>
                    <a:pt x="874" y="1071"/>
                    <a:pt x="924" y="907"/>
                    <a:pt x="924" y="676"/>
                  </a:cubicBezTo>
                  <a:cubicBezTo>
                    <a:pt x="924" y="462"/>
                    <a:pt x="874" y="297"/>
                    <a:pt x="792" y="181"/>
                  </a:cubicBezTo>
                  <a:cubicBezTo>
                    <a:pt x="726" y="50"/>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4048550" y="4966650"/>
              <a:ext cx="24325" cy="33400"/>
            </a:xfrm>
            <a:custGeom>
              <a:rect b="b" l="l" r="r" t="t"/>
              <a:pathLst>
                <a:path extrusionOk="0" h="1336" w="973">
                  <a:moveTo>
                    <a:pt x="594" y="165"/>
                  </a:moveTo>
                  <a:lnTo>
                    <a:pt x="594" y="874"/>
                  </a:lnTo>
                  <a:lnTo>
                    <a:pt x="149" y="874"/>
                  </a:lnTo>
                  <a:lnTo>
                    <a:pt x="594" y="165"/>
                  </a:lnTo>
                  <a:close/>
                  <a:moveTo>
                    <a:pt x="561" y="1"/>
                  </a:moveTo>
                  <a:lnTo>
                    <a:pt x="1" y="841"/>
                  </a:lnTo>
                  <a:lnTo>
                    <a:pt x="1" y="1022"/>
                  </a:lnTo>
                  <a:lnTo>
                    <a:pt x="594" y="1022"/>
                  </a:lnTo>
                  <a:lnTo>
                    <a:pt x="594" y="1336"/>
                  </a:lnTo>
                  <a:lnTo>
                    <a:pt x="775" y="1336"/>
                  </a:lnTo>
                  <a:lnTo>
                    <a:pt x="775" y="1022"/>
                  </a:lnTo>
                  <a:lnTo>
                    <a:pt x="973" y="1022"/>
                  </a:lnTo>
                  <a:lnTo>
                    <a:pt x="973" y="874"/>
                  </a:lnTo>
                  <a:lnTo>
                    <a:pt x="775" y="874"/>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txBox="1"/>
          <p:nvPr/>
        </p:nvSpPr>
        <p:spPr>
          <a:xfrm>
            <a:off x="1177875" y="3646178"/>
            <a:ext cx="2977200" cy="10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Train Data</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p:txBody>
      </p:sp>
      <p:sp>
        <p:nvSpPr>
          <p:cNvPr id="541" name="Google Shape;541;p27"/>
          <p:cNvSpPr txBox="1"/>
          <p:nvPr/>
        </p:nvSpPr>
        <p:spPr>
          <a:xfrm>
            <a:off x="5711301" y="3669351"/>
            <a:ext cx="2548500" cy="1139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Test</a:t>
            </a:r>
            <a:r>
              <a:rPr b="1" lang="en" sz="1800">
                <a:solidFill>
                  <a:schemeClr val="lt1"/>
                </a:solidFill>
                <a:latin typeface="Maven Pro"/>
                <a:ea typeface="Maven Pro"/>
                <a:cs typeface="Maven Pro"/>
                <a:sym typeface="Maven Pro"/>
              </a:rPr>
              <a:t> Data</a:t>
            </a:r>
            <a:r>
              <a:rPr b="1" lang="en" sz="1600">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- 32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- 32 scene)</a:t>
            </a:r>
            <a:r>
              <a:rPr lang="en">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p:txBody>
      </p:sp>
      <p:grpSp>
        <p:nvGrpSpPr>
          <p:cNvPr id="542" name="Google Shape;542;p27"/>
          <p:cNvGrpSpPr/>
          <p:nvPr/>
        </p:nvGrpSpPr>
        <p:grpSpPr>
          <a:xfrm>
            <a:off x="898514" y="1621904"/>
            <a:ext cx="3781779" cy="1691252"/>
            <a:chOff x="3115300" y="906125"/>
            <a:chExt cx="1802650" cy="562850"/>
          </a:xfrm>
        </p:grpSpPr>
        <p:sp>
          <p:nvSpPr>
            <p:cNvPr id="543" name="Google Shape;543;p27"/>
            <p:cNvSpPr/>
            <p:nvPr/>
          </p:nvSpPr>
          <p:spPr>
            <a:xfrm>
              <a:off x="3137550" y="1433525"/>
              <a:ext cx="23525" cy="35450"/>
            </a:xfrm>
            <a:custGeom>
              <a:rect b="b" l="l" r="r" t="t"/>
              <a:pathLst>
                <a:path extrusionOk="0" h="1418" w="941">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3169275" y="1433925"/>
              <a:ext cx="20225" cy="34225"/>
            </a:xfrm>
            <a:custGeom>
              <a:rect b="b" l="l" r="r" t="t"/>
              <a:pathLst>
                <a:path extrusionOk="0" h="1369" w="809">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3302775"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332850" y="1433525"/>
              <a:ext cx="21450" cy="34625"/>
            </a:xfrm>
            <a:custGeom>
              <a:rect b="b" l="l" r="r" t="t"/>
              <a:pathLst>
                <a:path extrusionOk="0" h="1385" w="858">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3451925" y="1433525"/>
              <a:ext cx="23525" cy="35450"/>
            </a:xfrm>
            <a:custGeom>
              <a:rect b="b" l="l" r="r" t="t"/>
              <a:pathLst>
                <a:path extrusionOk="0" h="1418" w="941">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3482025" y="1433525"/>
              <a:ext cx="22675" cy="35450"/>
            </a:xfrm>
            <a:custGeom>
              <a:rect b="b" l="l" r="r" t="t"/>
              <a:pathLst>
                <a:path extrusionOk="0" h="1418" w="907">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611800" y="1433525"/>
              <a:ext cx="23500" cy="35450"/>
            </a:xfrm>
            <a:custGeom>
              <a:rect b="b" l="l" r="r" t="t"/>
              <a:pathLst>
                <a:path extrusionOk="0" h="1418" w="94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3640650" y="1433925"/>
              <a:ext cx="24750" cy="34225"/>
            </a:xfrm>
            <a:custGeom>
              <a:rect b="b" l="l" r="r" t="t"/>
              <a:pathLst>
                <a:path extrusionOk="0" h="1369" w="99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3750650"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3780725" y="1433925"/>
              <a:ext cx="22275" cy="35050"/>
            </a:xfrm>
            <a:custGeom>
              <a:rect b="b" l="l" r="r" t="t"/>
              <a:pathLst>
                <a:path extrusionOk="0" h="1402" w="891">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905175" y="1433525"/>
              <a:ext cx="23500" cy="35450"/>
            </a:xfrm>
            <a:custGeom>
              <a:rect b="b" l="l" r="r" t="t"/>
              <a:pathLst>
                <a:path extrusionOk="0" h="1418" w="94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3934825" y="1433525"/>
              <a:ext cx="23525" cy="35450"/>
            </a:xfrm>
            <a:custGeom>
              <a:rect b="b" l="l" r="r" t="t"/>
              <a:pathLst>
                <a:path extrusionOk="0" h="1418" w="941">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4091400" y="1433525"/>
              <a:ext cx="23525" cy="35450"/>
            </a:xfrm>
            <a:custGeom>
              <a:rect b="b" l="l" r="r" t="t"/>
              <a:pathLst>
                <a:path extrusionOk="0" h="1418" w="941">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4121900" y="1433925"/>
              <a:ext cx="21850" cy="34225"/>
            </a:xfrm>
            <a:custGeom>
              <a:rect b="b" l="l" r="r" t="t"/>
              <a:pathLst>
                <a:path extrusionOk="0" h="1369" w="874">
                  <a:moveTo>
                    <a:pt x="0" y="1"/>
                  </a:moveTo>
                  <a:lnTo>
                    <a:pt x="0" y="166"/>
                  </a:lnTo>
                  <a:lnTo>
                    <a:pt x="659" y="166"/>
                  </a:lnTo>
                  <a:lnTo>
                    <a:pt x="182" y="1369"/>
                  </a:lnTo>
                  <a:lnTo>
                    <a:pt x="379" y="1369"/>
                  </a:lnTo>
                  <a:lnTo>
                    <a:pt x="874" y="83"/>
                  </a:lnTo>
                  <a:lnTo>
                    <a:pt x="8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233975" y="1433525"/>
              <a:ext cx="23900" cy="35450"/>
            </a:xfrm>
            <a:custGeom>
              <a:rect b="b" l="l" r="r" t="t"/>
              <a:pathLst>
                <a:path extrusionOk="0" h="1418" w="956">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4264050" y="1433525"/>
              <a:ext cx="23500" cy="35450"/>
            </a:xfrm>
            <a:custGeom>
              <a:rect b="b" l="l" r="r" t="t"/>
              <a:pathLst>
                <a:path extrusionOk="0" h="1418" w="94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4393825" y="1433525"/>
              <a:ext cx="23925" cy="35450"/>
            </a:xfrm>
            <a:custGeom>
              <a:rect b="b" l="l" r="r" t="t"/>
              <a:pathLst>
                <a:path extrusionOk="0" h="1418" w="957">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423500" y="1433525"/>
              <a:ext cx="23500" cy="35450"/>
            </a:xfrm>
            <a:custGeom>
              <a:rect b="b" l="l" r="r" t="t"/>
              <a:pathLst>
                <a:path extrusionOk="0" h="1418" w="94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4534750" y="1433925"/>
              <a:ext cx="20200" cy="34225"/>
            </a:xfrm>
            <a:custGeom>
              <a:rect b="b" l="l" r="r" t="t"/>
              <a:pathLst>
                <a:path extrusionOk="0" h="1369" w="808">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4562350" y="1433525"/>
              <a:ext cx="23925" cy="35450"/>
            </a:xfrm>
            <a:custGeom>
              <a:rect b="b" l="l" r="r" t="t"/>
              <a:pathLst>
                <a:path extrusionOk="0" h="1418" w="957">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4689250" y="1433925"/>
              <a:ext cx="20625" cy="34225"/>
            </a:xfrm>
            <a:custGeom>
              <a:rect b="b" l="l" r="r" t="t"/>
              <a:pathLst>
                <a:path extrusionOk="0" h="1369" w="825">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4719325" y="1433925"/>
              <a:ext cx="20225" cy="34225"/>
            </a:xfrm>
            <a:custGeom>
              <a:rect b="b" l="l" r="r" t="t"/>
              <a:pathLst>
                <a:path extrusionOk="0" h="1369" w="809">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4854475" y="1433925"/>
              <a:ext cx="20225" cy="34225"/>
            </a:xfrm>
            <a:custGeom>
              <a:rect b="b" l="l" r="r" t="t"/>
              <a:pathLst>
                <a:path extrusionOk="0" h="1369" w="809">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82500" y="1433525"/>
              <a:ext cx="21850" cy="34625"/>
            </a:xfrm>
            <a:custGeom>
              <a:rect b="b" l="l" r="r" t="t"/>
              <a:pathLst>
                <a:path extrusionOk="0" h="1385" w="874">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3423500" y="1176825"/>
              <a:ext cx="96450" cy="168125"/>
            </a:xfrm>
            <a:custGeom>
              <a:rect b="b" l="l" r="r" t="t"/>
              <a:pathLst>
                <a:path extrusionOk="0" h="6725" w="3858">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115300" y="1125750"/>
              <a:ext cx="96450" cy="219200"/>
            </a:xfrm>
            <a:custGeom>
              <a:rect b="b" l="l" r="r" t="t"/>
              <a:pathLst>
                <a:path extrusionOk="0" h="8768" w="3858">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3732125" y="1060650"/>
              <a:ext cx="96025" cy="284300"/>
            </a:xfrm>
            <a:custGeom>
              <a:rect b="b" l="l" r="r" t="t"/>
              <a:pathLst>
                <a:path extrusionOk="0" h="11372" w="3841">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3882925" y="1279825"/>
              <a:ext cx="96425" cy="65125"/>
            </a:xfrm>
            <a:custGeom>
              <a:rect b="b" l="l" r="r" t="t"/>
              <a:pathLst>
                <a:path extrusionOk="0" h="2605" w="3857">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3272700" y="1009125"/>
              <a:ext cx="96450" cy="335825"/>
            </a:xfrm>
            <a:custGeom>
              <a:rect b="b" l="l" r="r" t="t"/>
              <a:pathLst>
                <a:path extrusionOk="0" h="13433" w="3858">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3581300" y="906125"/>
              <a:ext cx="96050" cy="438825"/>
            </a:xfrm>
            <a:custGeom>
              <a:rect b="b" l="l" r="r" t="t"/>
              <a:pathLst>
                <a:path extrusionOk="0" h="17553" w="3842">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4362525" y="1176825"/>
              <a:ext cx="96025" cy="168125"/>
            </a:xfrm>
            <a:custGeom>
              <a:rect b="b" l="l" r="r" t="t"/>
              <a:pathLst>
                <a:path extrusionOk="0" h="6725" w="3841">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4054325" y="1125325"/>
              <a:ext cx="96025" cy="219625"/>
            </a:xfrm>
            <a:custGeom>
              <a:rect b="b" l="l" r="r" t="t"/>
              <a:pathLst>
                <a:path extrusionOk="0" h="8785" w="3841">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4670725" y="1060650"/>
              <a:ext cx="96425" cy="284300"/>
            </a:xfrm>
            <a:custGeom>
              <a:rect b="b" l="l" r="r" t="t"/>
              <a:pathLst>
                <a:path extrusionOk="0" h="11372" w="3857">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821925" y="1279825"/>
              <a:ext cx="96025" cy="65125"/>
            </a:xfrm>
            <a:custGeom>
              <a:rect b="b" l="l" r="r" t="t"/>
              <a:pathLst>
                <a:path extrusionOk="0" h="2605" w="3841">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4211725" y="1009125"/>
              <a:ext cx="96425" cy="335825"/>
            </a:xfrm>
            <a:custGeom>
              <a:rect b="b" l="l" r="r" t="t"/>
              <a:pathLst>
                <a:path extrusionOk="0" h="13433" w="3857">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4520325" y="906125"/>
              <a:ext cx="96025" cy="438825"/>
            </a:xfrm>
            <a:custGeom>
              <a:rect b="b" l="l" r="r" t="t"/>
              <a:pathLst>
                <a:path extrusionOk="0" h="17553" w="3841">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9" name="Google Shape;579;p27"/>
          <p:cNvCxnSpPr/>
          <p:nvPr/>
        </p:nvCxnSpPr>
        <p:spPr>
          <a:xfrm>
            <a:off x="2082825" y="4102683"/>
            <a:ext cx="1167300" cy="0"/>
          </a:xfrm>
          <a:prstGeom prst="straightConnector1">
            <a:avLst/>
          </a:prstGeom>
          <a:noFill/>
          <a:ln cap="flat" cmpd="sng" w="9525">
            <a:solidFill>
              <a:srgbClr val="FFFFFF"/>
            </a:solidFill>
            <a:prstDash val="solid"/>
            <a:round/>
            <a:headEnd len="med" w="med" type="none"/>
            <a:tailEnd len="med" w="med" type="none"/>
          </a:ln>
        </p:spPr>
      </p:cxnSp>
      <p:cxnSp>
        <p:nvCxnSpPr>
          <p:cNvPr id="580" name="Google Shape;580;p27"/>
          <p:cNvCxnSpPr/>
          <p:nvPr/>
        </p:nvCxnSpPr>
        <p:spPr>
          <a:xfrm>
            <a:off x="6414667" y="4125800"/>
            <a:ext cx="1167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8"/>
          <p:cNvSpPr txBox="1"/>
          <p:nvPr>
            <p:ph idx="1" type="body"/>
          </p:nvPr>
        </p:nvSpPr>
        <p:spPr>
          <a:xfrm>
            <a:off x="512725" y="1768450"/>
            <a:ext cx="4249500" cy="1499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Char char="●"/>
            </a:pPr>
            <a:r>
              <a:rPr b="1" lang="en"/>
              <a:t>Image Augmentation</a:t>
            </a:r>
            <a:endParaRPr b="1"/>
          </a:p>
          <a:p>
            <a:pPr indent="-342900" lvl="0" marL="457200" rtl="0" algn="l">
              <a:lnSpc>
                <a:spcPct val="115000"/>
              </a:lnSpc>
              <a:spcBef>
                <a:spcPts val="1000"/>
              </a:spcBef>
              <a:spcAft>
                <a:spcPts val="0"/>
              </a:spcAft>
              <a:buSzPts val="1800"/>
              <a:buChar char="●"/>
            </a:pPr>
            <a:r>
              <a:rPr b="1" lang="en"/>
              <a:t>AutoEncoder</a:t>
            </a:r>
            <a:endParaRPr b="1"/>
          </a:p>
          <a:p>
            <a:pPr indent="0" lvl="0" marL="0" rtl="0" algn="l">
              <a:lnSpc>
                <a:spcPct val="115000"/>
              </a:lnSpc>
              <a:spcBef>
                <a:spcPts val="1000"/>
              </a:spcBef>
              <a:spcAft>
                <a:spcPts val="0"/>
              </a:spcAft>
              <a:buNone/>
            </a:pPr>
            <a:r>
              <a:t/>
            </a:r>
            <a:endParaRPr/>
          </a:p>
        </p:txBody>
      </p:sp>
      <p:sp>
        <p:nvSpPr>
          <p:cNvPr id="586" name="Google Shape;586;p28"/>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a:t>
            </a:r>
            <a:r>
              <a:rPr lang="en"/>
              <a:t> Method</a:t>
            </a:r>
            <a:endParaRPr/>
          </a:p>
        </p:txBody>
      </p:sp>
      <p:grpSp>
        <p:nvGrpSpPr>
          <p:cNvPr id="587" name="Google Shape;587;p28"/>
          <p:cNvGrpSpPr/>
          <p:nvPr/>
        </p:nvGrpSpPr>
        <p:grpSpPr>
          <a:xfrm>
            <a:off x="4834661" y="989482"/>
            <a:ext cx="2851442" cy="3213988"/>
            <a:chOff x="2501950" y="1507050"/>
            <a:chExt cx="2392350" cy="2696525"/>
          </a:xfrm>
        </p:grpSpPr>
        <p:sp>
          <p:nvSpPr>
            <p:cNvPr id="588" name="Google Shape;588;p28"/>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8"/>
          <p:cNvGrpSpPr/>
          <p:nvPr/>
        </p:nvGrpSpPr>
        <p:grpSpPr>
          <a:xfrm>
            <a:off x="7685996" y="41073"/>
            <a:ext cx="1457846" cy="2405053"/>
            <a:chOff x="4882900" y="-64350"/>
            <a:chExt cx="2493750" cy="2922300"/>
          </a:xfrm>
        </p:grpSpPr>
        <p:sp>
          <p:nvSpPr>
            <p:cNvPr id="608" name="Google Shape;608;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8"/>
          <p:cNvGrpSpPr/>
          <p:nvPr/>
        </p:nvGrpSpPr>
        <p:grpSpPr>
          <a:xfrm>
            <a:off x="5599242" y="1368971"/>
            <a:ext cx="1541751" cy="2455003"/>
            <a:chOff x="2160750" y="237575"/>
            <a:chExt cx="3253325" cy="5180425"/>
          </a:xfrm>
        </p:grpSpPr>
        <p:sp>
          <p:nvSpPr>
            <p:cNvPr id="614" name="Google Shape;614;p28"/>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9"/>
          <p:cNvSpPr txBox="1"/>
          <p:nvPr>
            <p:ph idx="1" type="body"/>
          </p:nvPr>
        </p:nvSpPr>
        <p:spPr>
          <a:xfrm>
            <a:off x="597375" y="1444525"/>
            <a:ext cx="7866900" cy="2705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a:t>
            </a:r>
            <a:r>
              <a:rPr lang="en" sz="1400"/>
              <a:t>Image Augmentation</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For the Flip, flip the image up_down and left_right </a:t>
            </a:r>
            <a:r>
              <a:rPr lang="en" sz="1400"/>
              <a:t>flip</a:t>
            </a:r>
            <a:endParaRPr sz="1400"/>
          </a:p>
          <a:p>
            <a:pPr indent="-317500" lvl="0" marL="457200" rtl="0" algn="l">
              <a:lnSpc>
                <a:spcPct val="100000"/>
              </a:lnSpc>
              <a:spcBef>
                <a:spcPts val="1600"/>
              </a:spcBef>
              <a:spcAft>
                <a:spcPts val="0"/>
              </a:spcAft>
              <a:buSzPts val="1400"/>
              <a:buFont typeface="Maven Pro"/>
              <a:buAutoNum type="arabicPeriod"/>
            </a:pPr>
            <a:r>
              <a:rPr lang="en" sz="1400"/>
              <a:t>We rotate the images at 90 degree.</a:t>
            </a:r>
            <a:endParaRPr sz="1400"/>
          </a:p>
          <a:p>
            <a:pPr indent="-317500" lvl="0" marL="457200" rtl="0" algn="l">
              <a:lnSpc>
                <a:spcPct val="100000"/>
              </a:lnSpc>
              <a:spcBef>
                <a:spcPts val="1600"/>
              </a:spcBef>
              <a:spcAft>
                <a:spcPts val="0"/>
              </a:spcAft>
              <a:buSzPts val="1400"/>
              <a:buFont typeface="Maven Pro"/>
              <a:buAutoNum type="arabicPeriod"/>
            </a:pPr>
            <a:r>
              <a:rPr lang="en" sz="1400"/>
              <a:t>We add hue and </a:t>
            </a:r>
            <a:r>
              <a:rPr lang="en" sz="1400"/>
              <a:t>brightness</a:t>
            </a:r>
            <a:r>
              <a:rPr lang="en" sz="1400"/>
              <a:t> to the images.</a:t>
            </a:r>
            <a:endParaRPr sz="1400"/>
          </a:p>
          <a:p>
            <a:pPr indent="-317500" lvl="0" marL="457200" rtl="0" algn="l">
              <a:spcBef>
                <a:spcPts val="1600"/>
              </a:spcBef>
              <a:spcAft>
                <a:spcPts val="1600"/>
              </a:spcAft>
              <a:buSzPts val="1400"/>
              <a:buFont typeface="Maven Pro"/>
              <a:buAutoNum type="arabicPeriod"/>
            </a:pPr>
            <a:r>
              <a:rPr lang="en" sz="1400"/>
              <a:t>We add saturation and contrast to the images.</a:t>
            </a:r>
            <a:endParaRPr sz="1400"/>
          </a:p>
        </p:txBody>
      </p:sp>
      <p:sp>
        <p:nvSpPr>
          <p:cNvPr id="651" name="Google Shape;651;p29"/>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Augmentation</a:t>
            </a:r>
            <a:endParaRPr/>
          </a:p>
        </p:txBody>
      </p:sp>
      <p:sp>
        <p:nvSpPr>
          <p:cNvPr id="652" name="Google Shape;652;p29"/>
          <p:cNvSpPr txBox="1"/>
          <p:nvPr/>
        </p:nvSpPr>
        <p:spPr>
          <a:xfrm>
            <a:off x="5748025" y="4528750"/>
            <a:ext cx="3396000" cy="338700"/>
          </a:xfrm>
          <a:prstGeom prst="rect">
            <a:avLst/>
          </a:prstGeom>
          <a:noFill/>
          <a:ln>
            <a:noFill/>
          </a:ln>
        </p:spPr>
        <p:txBody>
          <a:bodyPr anchorCtr="0" anchor="t" bIns="91425" lIns="91425" spcFirstLastPara="1" rIns="91425" wrap="square" tIns="91425">
            <a:spAutoFit/>
          </a:bodyPr>
          <a:lstStyle/>
          <a:p>
            <a:pPr indent="457200" lvl="0" marL="0" rtl="0" algn="r">
              <a:spcBef>
                <a:spcPts val="1000"/>
              </a:spcBef>
              <a:spcAft>
                <a:spcPts val="1600"/>
              </a:spcAft>
              <a:buNone/>
            </a:pPr>
            <a:r>
              <a:rPr lang="en" sz="1000" u="sng">
                <a:solidFill>
                  <a:schemeClr val="lt1"/>
                </a:solidFill>
                <a:latin typeface="Maven Pro"/>
                <a:ea typeface="Maven Pro"/>
                <a:cs typeface="Maven Pro"/>
                <a:sym typeface="Maven Pro"/>
                <a:hlinkClick r:id="rId3">
                  <a:extLst>
                    <a:ext uri="{A12FA001-AC4F-418D-AE19-62706E023703}">
                      <ahyp:hlinkClr val="tx"/>
                    </a:ext>
                  </a:extLst>
                </a:hlinkClick>
              </a:rPr>
              <a:t>Source of Image Augmentation </a:t>
            </a:r>
            <a:endParaRPr sz="1000">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0"/>
          <p:cNvSpPr txBox="1"/>
          <p:nvPr>
            <p:ph idx="1" type="body"/>
          </p:nvPr>
        </p:nvSpPr>
        <p:spPr>
          <a:xfrm>
            <a:off x="0" y="1002075"/>
            <a:ext cx="4354500" cy="4065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An encoder is a feedforward, fully connected neural network that compresses the input into a latent space representation and encodes the input image as a compressed representation in a reduced dimension. The compressed image is the distorted version of the original image.</a:t>
            </a:r>
            <a:br>
              <a:rPr lang="en" sz="1400"/>
            </a:br>
            <a:endParaRPr sz="1400"/>
          </a:p>
          <a:p>
            <a:pPr indent="-317500" lvl="0" marL="457200" rtl="0" algn="l">
              <a:spcBef>
                <a:spcPts val="0"/>
              </a:spcBef>
              <a:spcAft>
                <a:spcPts val="0"/>
              </a:spcAft>
              <a:buSzPts val="1400"/>
              <a:buChar char="-"/>
            </a:pPr>
            <a:r>
              <a:rPr b="1" lang="en" sz="1400"/>
              <a:t>Code</a:t>
            </a:r>
            <a:r>
              <a:rPr lang="en" sz="1400"/>
              <a:t>: This part of the network contains the reduced representation of the input that is fed into the decoder.</a:t>
            </a:r>
            <a:br>
              <a:rPr lang="en" sz="1400"/>
            </a:br>
            <a:endParaRPr sz="1400"/>
          </a:p>
          <a:p>
            <a:pPr indent="-317500" lvl="0" marL="457200" rtl="0" algn="l">
              <a:spcBef>
                <a:spcPts val="0"/>
              </a:spcBef>
              <a:spcAft>
                <a:spcPts val="0"/>
              </a:spcAft>
              <a:buSzPts val="1400"/>
              <a:buChar char="-"/>
            </a:pPr>
            <a:r>
              <a:rPr b="1" lang="en" sz="1400"/>
              <a:t>Decoder</a:t>
            </a:r>
            <a:r>
              <a:rPr lang="en" sz="1400"/>
              <a:t>: Decoder is also a feedforward network like the encoder and has a similar structure to the encoder. This network is responsible for reconstructing the input back to the original dimensions from the code.</a:t>
            </a:r>
            <a:endParaRPr sz="1400"/>
          </a:p>
        </p:txBody>
      </p:sp>
      <p:sp>
        <p:nvSpPr>
          <p:cNvPr id="658" name="Google Shape;658;p30"/>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of Autoencoders</a:t>
            </a:r>
            <a:endParaRPr/>
          </a:p>
        </p:txBody>
      </p:sp>
      <p:pic>
        <p:nvPicPr>
          <p:cNvPr id="659" name="Google Shape;659;p30"/>
          <p:cNvPicPr preferRelativeResize="0"/>
          <p:nvPr/>
        </p:nvPicPr>
        <p:blipFill rotWithShape="1">
          <a:blip r:embed="rId3">
            <a:alphaModFix/>
          </a:blip>
          <a:srcRect b="0" l="19112" r="19112" t="0"/>
          <a:stretch/>
        </p:blipFill>
        <p:spPr>
          <a:xfrm>
            <a:off x="4272600" y="1165475"/>
            <a:ext cx="4854999" cy="336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1"/>
          <p:cNvSpPr txBox="1"/>
          <p:nvPr>
            <p:ph idx="1" type="body"/>
          </p:nvPr>
        </p:nvSpPr>
        <p:spPr>
          <a:xfrm>
            <a:off x="0" y="1132825"/>
            <a:ext cx="8842200" cy="1680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Denoising Autoencoder is a modification on the autoencoder to prevent the network learning the identity function. Specifically, if the autoencoder is too big, then it can just learn the data, so the output equals the input, and does not perform any useful representation learning or dimensionality reduction. Denoising autoencoders solve this problem by corrupting the input data on purpose, adding noise or masking some of the input values.</a:t>
            </a:r>
            <a:endParaRPr sz="1400"/>
          </a:p>
        </p:txBody>
      </p:sp>
      <p:sp>
        <p:nvSpPr>
          <p:cNvPr id="665" name="Google Shape;665;p31"/>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Denoise using</a:t>
            </a:r>
            <a:r>
              <a:rPr lang="en"/>
              <a:t> autoencoders</a:t>
            </a:r>
            <a:endParaRPr/>
          </a:p>
        </p:txBody>
      </p:sp>
      <p:pic>
        <p:nvPicPr>
          <p:cNvPr id="666" name="Google Shape;666;p31"/>
          <p:cNvPicPr preferRelativeResize="0"/>
          <p:nvPr/>
        </p:nvPicPr>
        <p:blipFill>
          <a:blip r:embed="rId3">
            <a:alphaModFix/>
          </a:blip>
          <a:stretch>
            <a:fillRect/>
          </a:stretch>
        </p:blipFill>
        <p:spPr>
          <a:xfrm>
            <a:off x="1275362" y="2821025"/>
            <a:ext cx="6593276" cy="176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